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2" r:id="rId26"/>
    <p:sldId id="293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9479" autoAdjust="0"/>
  </p:normalViewPr>
  <p:slideViewPr>
    <p:cSldViewPr snapToGrid="0">
      <p:cViewPr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1EF11-237D-475E-9603-39CF4CD982E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A7DD2-F7E4-4E61-86D8-E1186E64A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2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A7DD2-F7E4-4E61-86D8-E1186E64AE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A7DD2-F7E4-4E61-86D8-E1186E64AE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1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A7DD2-F7E4-4E61-86D8-E1186E64AE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5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A7DD2-F7E4-4E61-86D8-E1186E64AE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37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A7DD2-F7E4-4E61-86D8-E1186E64AE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6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1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9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3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1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3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2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3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DA0C10C-87B7-4B2E-8290-7F9A8F176DD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D92D21-1BB1-4CBC-89C6-3B7189A62C1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6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localhost:8080/h2-conso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github.com/spring-projects/spring-petclini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boot/tree/master/spring-boot-project/spring-boot-starters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spring-io/initializ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start.spring.i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hyperlink" Target="https://mvnrepository.com/search?q=chuck+norris" TargetMode="External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Spring Boot 2020/12/10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333494"/>
            <a:ext cx="12192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Initializing Data with Spring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Create package  named </a:t>
            </a:r>
            <a:r>
              <a:rPr lang="en-US" sz="1600" dirty="0" smtClean="0">
                <a:solidFill>
                  <a:srgbClr val="0070C0"/>
                </a:solidFill>
              </a:rPr>
              <a:t>ssh.springstudy.spring5web.bootstrap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Create class named </a:t>
            </a:r>
            <a:r>
              <a:rPr lang="en-US" sz="1600" dirty="0" smtClean="0">
                <a:solidFill>
                  <a:srgbClr val="0070C0"/>
                </a:solidFill>
              </a:rPr>
              <a:t>BootstrapData.java , implements </a:t>
            </a:r>
            <a:r>
              <a:rPr lang="en-US" sz="1600" dirty="0" err="1" smtClean="0">
                <a:solidFill>
                  <a:srgbClr val="0070C0"/>
                </a:solidFill>
              </a:rPr>
              <a:t>CommandLineRunner</a:t>
            </a:r>
            <a:r>
              <a:rPr lang="en-US" sz="1600" dirty="0" smtClean="0"/>
              <a:t> under ssh.springstudy.spring5web.bootstrap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Added </a:t>
            </a:r>
            <a:r>
              <a:rPr lang="en-US" sz="1600" dirty="0" smtClean="0">
                <a:solidFill>
                  <a:srgbClr val="0070C0"/>
                </a:solidFill>
              </a:rPr>
              <a:t>@Component </a:t>
            </a:r>
            <a:r>
              <a:rPr lang="en-US" sz="1600" dirty="0" smtClean="0"/>
              <a:t>annotation above class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Declare </a:t>
            </a:r>
            <a:r>
              <a:rPr lang="en-US" sz="1600" dirty="0" err="1" smtClean="0"/>
              <a:t>BookRepository</a:t>
            </a:r>
            <a:r>
              <a:rPr lang="en-US" sz="1600" dirty="0"/>
              <a:t> </a:t>
            </a:r>
            <a:r>
              <a:rPr lang="en-US" sz="1600" dirty="0" smtClean="0"/>
              <a:t>and </a:t>
            </a:r>
            <a:r>
              <a:rPr lang="en-US" sz="1600" dirty="0" err="1" smtClean="0"/>
              <a:t>AuthorRepository</a:t>
            </a:r>
            <a:r>
              <a:rPr lang="en-US" sz="1600" dirty="0" smtClean="0"/>
              <a:t> in BootstrapData.java class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Create Getter/Setter for these repositories , which can make dependency injection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Create Author </a:t>
            </a:r>
            <a:r>
              <a:rPr lang="en-US" sz="1600" dirty="0" err="1" smtClean="0"/>
              <a:t>obj</a:t>
            </a:r>
            <a:r>
              <a:rPr lang="en-US" sz="1600" dirty="0" smtClean="0"/>
              <a:t>, Book </a:t>
            </a:r>
            <a:r>
              <a:rPr lang="en-US" sz="1600" dirty="0" err="1" smtClean="0"/>
              <a:t>obj</a:t>
            </a:r>
            <a:r>
              <a:rPr lang="en-US" sz="1600" dirty="0" smtClean="0"/>
              <a:t> and get by each other and then save to respective repository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Create </a:t>
            </a:r>
            <a:r>
              <a:rPr lang="en-US" sz="1600" dirty="0" err="1" smtClean="0"/>
              <a:t>HashSet</a:t>
            </a:r>
            <a:r>
              <a:rPr lang="en-US" sz="1600" dirty="0" smtClean="0"/>
              <a:t>&lt;&gt;() in Entity -&gt;</a:t>
            </a:r>
            <a:r>
              <a:rPr lang="en-US" sz="1600" dirty="0" err="1" smtClean="0"/>
              <a:t>BookRepository</a:t>
            </a:r>
            <a:r>
              <a:rPr lang="en-US" sz="1600" dirty="0" smtClean="0"/>
              <a:t> and </a:t>
            </a:r>
            <a:r>
              <a:rPr lang="en-US" sz="1600" dirty="0" err="1" smtClean="0"/>
              <a:t>AuthorRepository</a:t>
            </a:r>
            <a:endParaRPr lang="en-US" sz="1600" dirty="0" smtClean="0"/>
          </a:p>
          <a:p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>
              <a:solidFill>
                <a:srgbClr val="00B05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770" y="2586139"/>
            <a:ext cx="12115231" cy="3678065"/>
            <a:chOff x="76770" y="2586139"/>
            <a:chExt cx="12115231" cy="36780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072" y="3285605"/>
              <a:ext cx="5518960" cy="29720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2033" y="3292176"/>
              <a:ext cx="4019968" cy="29720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70" y="3292175"/>
              <a:ext cx="2576303" cy="13120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70" y="4604252"/>
              <a:ext cx="2730421" cy="165995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1361" y="2586139"/>
              <a:ext cx="3520640" cy="699465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533017" y="2181190"/>
            <a:ext cx="1658983" cy="404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is: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209" y="2611257"/>
            <a:ext cx="6287152" cy="6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6697" y="157803"/>
            <a:ext cx="6633050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Add Publisher Entity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Create Publisher.java </a:t>
            </a:r>
            <a:r>
              <a:rPr lang="en-US" dirty="0" smtClean="0"/>
              <a:t>under domain package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Declare Book in Pushisher.java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70C0"/>
                </a:solidFill>
              </a:rPr>
              <a:t>Getter/Setter for it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@</a:t>
            </a:r>
            <a:r>
              <a:rPr lang="en-US" dirty="0" err="1">
                <a:solidFill>
                  <a:srgbClr val="FF0000"/>
                </a:solidFill>
              </a:rPr>
              <a:t>OneToMany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    </a:t>
            </a:r>
            <a:r>
              <a:rPr lang="en-US" dirty="0" smtClean="0">
                <a:solidFill>
                  <a:srgbClr val="FF0000"/>
                </a:solidFill>
              </a:rPr>
              <a:t>	@</a:t>
            </a:r>
            <a:r>
              <a:rPr lang="en-US" dirty="0" err="1">
                <a:solidFill>
                  <a:srgbClr val="FF0000"/>
                </a:solidFill>
              </a:rPr>
              <a:t>JoinColumn</a:t>
            </a:r>
            <a:r>
              <a:rPr lang="en-US" dirty="0">
                <a:solidFill>
                  <a:srgbClr val="FF0000"/>
                </a:solidFill>
              </a:rPr>
              <a:t>(name = "</a:t>
            </a:r>
            <a:r>
              <a:rPr lang="en-US" dirty="0" err="1">
                <a:solidFill>
                  <a:srgbClr val="FF0000"/>
                </a:solidFill>
              </a:rPr>
              <a:t>publisher_id</a:t>
            </a:r>
            <a:r>
              <a:rPr lang="en-US" dirty="0">
                <a:solidFill>
                  <a:srgbClr val="FF0000"/>
                </a:solidFill>
              </a:rPr>
              <a:t>")</a:t>
            </a:r>
          </a:p>
          <a:p>
            <a:r>
              <a:rPr lang="en-US" dirty="0">
                <a:solidFill>
                  <a:srgbClr val="FF0000"/>
                </a:solidFill>
              </a:rPr>
              <a:t>   </a:t>
            </a: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FF0000"/>
                </a:solidFill>
              </a:rPr>
              <a:t> private Set&lt;Book&gt; book = new </a:t>
            </a:r>
            <a:r>
              <a:rPr lang="en-US" dirty="0" err="1">
                <a:solidFill>
                  <a:srgbClr val="FF0000"/>
                </a:solidFill>
              </a:rPr>
              <a:t>HashSet</a:t>
            </a:r>
            <a:r>
              <a:rPr lang="en-US" dirty="0" smtClean="0">
                <a:solidFill>
                  <a:srgbClr val="FF0000"/>
                </a:solidFill>
              </a:rPr>
              <a:t>&lt;&gt;();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Declare Publisher in Book.java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Getter/Setter for </a:t>
            </a:r>
            <a:r>
              <a:rPr lang="en-US" dirty="0" smtClean="0">
                <a:solidFill>
                  <a:srgbClr val="0070C0"/>
                </a:solidFill>
              </a:rPr>
              <a:t>it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@</a:t>
            </a:r>
            <a:r>
              <a:rPr lang="en-US" dirty="0" err="1">
                <a:solidFill>
                  <a:srgbClr val="FF0000"/>
                </a:solidFill>
              </a:rPr>
              <a:t>ManyToOne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    </a:t>
            </a:r>
            <a:r>
              <a:rPr lang="en-US" dirty="0" smtClean="0">
                <a:solidFill>
                  <a:srgbClr val="FF0000"/>
                </a:solidFill>
              </a:rPr>
              <a:t>	private</a:t>
            </a:r>
            <a:r>
              <a:rPr lang="en-US" dirty="0">
                <a:solidFill>
                  <a:srgbClr val="FF0000"/>
                </a:solidFill>
              </a:rPr>
              <a:t> Publisher </a:t>
            </a:r>
            <a:r>
              <a:rPr lang="en-US" dirty="0" err="1">
                <a:solidFill>
                  <a:srgbClr val="FF0000"/>
                </a:solidFill>
              </a:rPr>
              <a:t>publisher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Create </a:t>
            </a:r>
            <a:r>
              <a:rPr lang="en-US" dirty="0" err="1" smtClean="0">
                <a:solidFill>
                  <a:srgbClr val="0070C0"/>
                </a:solidFill>
              </a:rPr>
              <a:t>PublisherRepository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under repositories package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Implement Publisher in BootstrapData.java </a:t>
            </a:r>
            <a:r>
              <a:rPr lang="en-US" dirty="0" smtClean="0"/>
              <a:t>under bootstrap package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Publisher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err="1">
                <a:solidFill>
                  <a:srgbClr val="FF0000"/>
                </a:solidFill>
              </a:rPr>
              <a:t>publisher</a:t>
            </a:r>
            <a:r>
              <a:rPr lang="en-US" dirty="0">
                <a:solidFill>
                  <a:srgbClr val="FF0000"/>
                </a:solidFill>
              </a:rPr>
              <a:t> = new Publisher();</a:t>
            </a:r>
          </a:p>
          <a:p>
            <a:r>
              <a:rPr lang="en-US" dirty="0">
                <a:solidFill>
                  <a:srgbClr val="FF0000"/>
                </a:solidFill>
              </a:rPr>
              <a:t>        </a:t>
            </a: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publisher.setName</a:t>
            </a:r>
            <a:r>
              <a:rPr lang="en-US" dirty="0">
                <a:solidFill>
                  <a:srgbClr val="FF0000"/>
                </a:solidFill>
              </a:rPr>
              <a:t>("</a:t>
            </a:r>
            <a:r>
              <a:rPr lang="en-US" dirty="0" err="1">
                <a:solidFill>
                  <a:srgbClr val="FF0000"/>
                </a:solidFill>
              </a:rPr>
              <a:t>Shwe</a:t>
            </a:r>
            <a:r>
              <a:rPr lang="en-US" dirty="0">
                <a:solidFill>
                  <a:srgbClr val="FF0000"/>
                </a:solidFill>
              </a:rPr>
              <a:t> Sin");</a:t>
            </a:r>
          </a:p>
          <a:p>
            <a:r>
              <a:rPr lang="en-US" dirty="0">
                <a:solidFill>
                  <a:srgbClr val="FF0000"/>
                </a:solidFill>
              </a:rPr>
              <a:t>       </a:t>
            </a: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publisher.setCity</a:t>
            </a:r>
            <a:r>
              <a:rPr lang="en-US" dirty="0">
                <a:solidFill>
                  <a:srgbClr val="FF0000"/>
                </a:solidFill>
              </a:rPr>
              <a:t>("</a:t>
            </a:r>
            <a:r>
              <a:rPr lang="en-US" dirty="0" err="1">
                <a:solidFill>
                  <a:srgbClr val="FF0000"/>
                </a:solidFill>
              </a:rPr>
              <a:t>Taung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err="1">
                <a:solidFill>
                  <a:srgbClr val="FF0000"/>
                </a:solidFill>
              </a:rPr>
              <a:t>Dwin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err="1">
                <a:solidFill>
                  <a:srgbClr val="FF0000"/>
                </a:solidFill>
              </a:rPr>
              <a:t>Gyi</a:t>
            </a:r>
            <a:r>
              <a:rPr lang="en-US" dirty="0">
                <a:solidFill>
                  <a:srgbClr val="FF0000"/>
                </a:solidFill>
              </a:rPr>
              <a:t>");</a:t>
            </a:r>
          </a:p>
          <a:p>
            <a:r>
              <a:rPr lang="en-US" dirty="0">
                <a:solidFill>
                  <a:srgbClr val="FF0000"/>
                </a:solidFill>
              </a:rPr>
              <a:t>      </a:t>
            </a: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publisher.setState</a:t>
            </a:r>
            <a:r>
              <a:rPr lang="en-US" dirty="0">
                <a:solidFill>
                  <a:srgbClr val="FF0000"/>
                </a:solidFill>
              </a:rPr>
              <a:t>("</a:t>
            </a:r>
            <a:r>
              <a:rPr lang="en-US" dirty="0" err="1">
                <a:solidFill>
                  <a:srgbClr val="FF0000"/>
                </a:solidFill>
              </a:rPr>
              <a:t>Magway</a:t>
            </a:r>
            <a:r>
              <a:rPr lang="en-US" dirty="0">
                <a:solidFill>
                  <a:srgbClr val="FF0000"/>
                </a:solidFill>
              </a:rPr>
              <a:t>");</a:t>
            </a:r>
          </a:p>
          <a:p>
            <a:r>
              <a:rPr lang="en-US" dirty="0">
                <a:solidFill>
                  <a:srgbClr val="FF0000"/>
                </a:solidFill>
              </a:rPr>
              <a:t>       </a:t>
            </a: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publisherRepository.save</a:t>
            </a:r>
            <a:r>
              <a:rPr lang="en-US" dirty="0" smtClean="0">
                <a:solidFill>
                  <a:srgbClr val="FF0000"/>
                </a:solidFill>
              </a:rPr>
              <a:t>(publisher);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Result TEST:</a:t>
            </a:r>
          </a:p>
          <a:p>
            <a:r>
              <a:rPr lang="en-US" dirty="0" err="1"/>
              <a:t>System.out.println</a:t>
            </a:r>
            <a:r>
              <a:rPr lang="en-US" dirty="0"/>
              <a:t>("Number of Books : " + </a:t>
            </a:r>
            <a:r>
              <a:rPr lang="en-US" dirty="0" err="1"/>
              <a:t>bookRepository.count</a:t>
            </a:r>
            <a:r>
              <a:rPr lang="en-US" dirty="0" smtClean="0"/>
              <a:t>());</a:t>
            </a:r>
          </a:p>
          <a:p>
            <a:r>
              <a:rPr lang="en-US" dirty="0" err="1" smtClean="0"/>
              <a:t>System.out.println</a:t>
            </a:r>
            <a:r>
              <a:rPr lang="en-US" dirty="0" smtClean="0"/>
              <a:t>("Publisher of Number : " + </a:t>
            </a:r>
            <a:r>
              <a:rPr lang="en-US" dirty="0" err="1" smtClean="0"/>
              <a:t>publisher.getBook</a:t>
            </a:r>
            <a:r>
              <a:rPr lang="en-US" dirty="0" smtClean="0"/>
              <a:t>().size());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47" y="0"/>
            <a:ext cx="5108800" cy="328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677" y="3281761"/>
            <a:ext cx="3755870" cy="2990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82" y="3439564"/>
            <a:ext cx="2115495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509" y="140916"/>
            <a:ext cx="462504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H2 Database Console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/>
              <a:t>application,.properties</a:t>
            </a:r>
            <a:r>
              <a:rPr lang="en-US" dirty="0" smtClean="0"/>
              <a:t> file added as 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spring.h2.console.enabled = </a:t>
            </a:r>
            <a:r>
              <a:rPr lang="en-US" dirty="0" smtClean="0">
                <a:solidFill>
                  <a:srgbClr val="0070C0"/>
                </a:solidFill>
              </a:rPr>
              <a:t>true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Search  /h2-console in  project console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Type in browser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localhost:8080/h2-console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Update JDBC URL as show in project console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Click Connect , your h2 Database reached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557236"/>
            <a:ext cx="8782050" cy="2717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174" y="140916"/>
            <a:ext cx="3332410" cy="2940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-19050"/>
            <a:ext cx="3935452" cy="35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012"/>
            <a:ext cx="6835457" cy="3843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457" y="0"/>
            <a:ext cx="5253554" cy="2670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21" y="2670299"/>
            <a:ext cx="6158490" cy="32289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1499" y="4375003"/>
            <a:ext cx="29710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00B050"/>
                </a:solidFill>
              </a:rPr>
              <a:t>MVC ????</a:t>
            </a:r>
            <a:endParaRPr 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581" y="0"/>
            <a:ext cx="4780419" cy="2436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4533" y="397617"/>
            <a:ext cx="54871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Configuring Spring MVC Controller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</a:t>
            </a:r>
            <a:r>
              <a:rPr lang="en-US" dirty="0" smtClean="0">
                <a:solidFill>
                  <a:srgbClr val="0070C0"/>
                </a:solidFill>
              </a:rPr>
              <a:t>controller package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</a:t>
            </a:r>
            <a:r>
              <a:rPr lang="en-US" dirty="0" smtClean="0">
                <a:solidFill>
                  <a:srgbClr val="0070C0"/>
                </a:solidFill>
              </a:rPr>
              <a:t>BookController.java</a:t>
            </a:r>
            <a:r>
              <a:rPr lang="en-US" dirty="0" smtClean="0"/>
              <a:t> under controller package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@Controller </a:t>
            </a:r>
            <a:r>
              <a:rPr lang="en-US" dirty="0" smtClean="0"/>
              <a:t>annotation declare above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Declare book repository and create constructor for 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@</a:t>
            </a:r>
            <a:r>
              <a:rPr lang="en-US" dirty="0" err="1" smtClean="0">
                <a:solidFill>
                  <a:srgbClr val="0070C0"/>
                </a:solidFill>
              </a:rPr>
              <a:t>RequestMapping</a:t>
            </a:r>
            <a:r>
              <a:rPr lang="en-US" dirty="0" smtClean="0">
                <a:solidFill>
                  <a:srgbClr val="0070C0"/>
                </a:solidFill>
              </a:rPr>
              <a:t>(“/books”) </a:t>
            </a:r>
            <a:r>
              <a:rPr lang="en-US" dirty="0" smtClean="0"/>
              <a:t>declare above method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816" y="2436928"/>
            <a:ext cx="6470184" cy="3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89" y="0"/>
            <a:ext cx="6532411" cy="36823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1282" y="431646"/>
            <a:ext cx="495731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00B050"/>
                </a:solidFill>
              </a:rPr>
              <a:t>Thymeleaf</a:t>
            </a:r>
            <a:r>
              <a:rPr lang="en-US" sz="2000" dirty="0" smtClean="0">
                <a:solidFill>
                  <a:srgbClr val="00B050"/>
                </a:solidFill>
              </a:rPr>
              <a:t> Templates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70C0"/>
                </a:solidFill>
              </a:rPr>
              <a:t>Create list.html </a:t>
            </a:r>
            <a:r>
              <a:rPr lang="en-US" sz="2000" dirty="0" smtClean="0"/>
              <a:t>file under template folder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Write </a:t>
            </a:r>
            <a:r>
              <a:rPr lang="en-US" sz="2000" dirty="0" err="1" smtClean="0"/>
              <a:t>thymeleaf</a:t>
            </a:r>
            <a:r>
              <a:rPr lang="en-US" sz="2000" dirty="0" smtClean="0"/>
              <a:t> style format in list.html</a:t>
            </a:r>
          </a:p>
          <a:p>
            <a:pPr lvl="1"/>
            <a:r>
              <a:rPr lang="en-US" sz="2000" dirty="0" smtClean="0">
                <a:solidFill>
                  <a:srgbClr val="0070C0"/>
                </a:solidFill>
              </a:rPr>
              <a:t>&lt;html </a:t>
            </a:r>
            <a:r>
              <a:rPr lang="en-US" sz="2000" dirty="0" err="1" smtClean="0">
                <a:solidFill>
                  <a:srgbClr val="0070C0"/>
                </a:solidFill>
              </a:rPr>
              <a:t>xmlns:th</a:t>
            </a:r>
            <a:r>
              <a:rPr lang="en-US" sz="2000" dirty="0" smtClean="0">
                <a:solidFill>
                  <a:srgbClr val="0070C0"/>
                </a:solidFill>
              </a:rPr>
              <a:t>="http://www.thymeleaf.org"&gt;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70C0"/>
                </a:solidFill>
              </a:rPr>
              <a:t>Return html file name in controller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52" y="3682306"/>
            <a:ext cx="3242719" cy="2636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771" y="3682306"/>
            <a:ext cx="4022229" cy="263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034" y="0"/>
            <a:ext cx="5764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Learn Detail Existing Code Spring Pet Clinic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488" y="0"/>
            <a:ext cx="6220512" cy="3554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748" y="3554083"/>
            <a:ext cx="3541252" cy="2550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4" y="720029"/>
            <a:ext cx="5087802" cy="2834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91" y="3554083"/>
            <a:ext cx="5152594" cy="2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77" y="0"/>
            <a:ext cx="6720223" cy="3316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698" y="3520159"/>
            <a:ext cx="4774982" cy="2537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00" y="3569262"/>
            <a:ext cx="4841479" cy="24888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92" y="615205"/>
            <a:ext cx="5263485" cy="29540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8292" y="0"/>
            <a:ext cx="4726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Liink</a:t>
            </a:r>
            <a:r>
              <a:rPr lang="en-US" dirty="0" smtClean="0">
                <a:solidFill>
                  <a:srgbClr val="FF0000"/>
                </a:solidFill>
              </a:rPr>
              <a:t> : 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github.com/spring-projects/spring-petclinic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370" y="36759"/>
            <a:ext cx="353641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Dependency Injection with Spring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SOLID Principles of OOP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Single Responsibility Principle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Open/Closed Principle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0070C0"/>
                </a:solidFill>
              </a:rPr>
              <a:t>Liskov</a:t>
            </a:r>
            <a:r>
              <a:rPr lang="en-US" dirty="0" smtClean="0">
                <a:solidFill>
                  <a:srgbClr val="0070C0"/>
                </a:solidFill>
              </a:rPr>
              <a:t> Substitution Principle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Interface Segmentation Principle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Dependency Inversion Principle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82" y="0"/>
            <a:ext cx="5202418" cy="2798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82" y="2798167"/>
            <a:ext cx="5202418" cy="2855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408" y="1242205"/>
            <a:ext cx="3337174" cy="1876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533" y="3118449"/>
            <a:ext cx="5700049" cy="320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189" y="0"/>
            <a:ext cx="4611811" cy="3402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98" y="0"/>
            <a:ext cx="6410691" cy="3440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140" y="3402988"/>
            <a:ext cx="3892135" cy="2989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886" y="3282218"/>
            <a:ext cx="5529613" cy="31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60337"/>
            <a:ext cx="552060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B050"/>
                </a:solidFill>
              </a:rPr>
              <a:t>Spring </a:t>
            </a:r>
            <a:r>
              <a:rPr lang="en-US" b="1" dirty="0" err="1" smtClean="0">
                <a:solidFill>
                  <a:srgbClr val="00B050"/>
                </a:solidFill>
              </a:rPr>
              <a:t>Initializr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hlinkClick r:id="rId2"/>
              </a:rPr>
              <a:t>https://github.com/spring-io/initializr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B050"/>
                </a:solidFill>
              </a:rPr>
              <a:t>Spring Boot Starters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  <a:hlinkClick r:id="rId3"/>
              </a:rPr>
              <a:t>https://github.com/spring-projects/spring-boot/tree/master/spring-boot-project/spring-boot-starters</a:t>
            </a:r>
            <a:endParaRPr lang="en-US" b="1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B050"/>
                </a:solidFill>
              </a:rPr>
              <a:t>Start.spring.io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B050"/>
                </a:solidFill>
              </a:rPr>
              <a:t>Create spring project with online  as  in follows website: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00B050"/>
                </a:solidFill>
                <a:hlinkClick r:id="rId4"/>
              </a:rPr>
              <a:t>https://start.spring.io/</a:t>
            </a:r>
            <a:endParaRPr lang="en-US" b="1" dirty="0" smtClean="0">
              <a:solidFill>
                <a:srgbClr val="00B05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b="1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B050"/>
                </a:solidFill>
              </a:rPr>
              <a:t>Create Web Project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B050"/>
                </a:solidFill>
              </a:rPr>
              <a:t>Choose follow three dependencies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70C0"/>
                </a:solidFill>
              </a:rPr>
              <a:t>Spring Web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70C0"/>
                </a:solidFill>
              </a:rPr>
              <a:t>Spring Data JPA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70C0"/>
                </a:solidFill>
              </a:rPr>
              <a:t>H2 Database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B050"/>
                </a:solidFill>
              </a:rPr>
              <a:t>Generate zip file from the website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B050"/>
                </a:solidFill>
              </a:rPr>
              <a:t>Extract zip and Open with VS 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B050"/>
                </a:solidFill>
              </a:rPr>
              <a:t>Project Artifacts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70C0"/>
                </a:solidFill>
              </a:rPr>
              <a:t>Project Structure as picture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AutoShape 2" descr="data:image/png;base64,iVBORw0KGgoAAAANSUhEUgAABVYAAAKRCAYAAAC/c/KQAAAgAElEQVR4XuzdC3gU1d3H8R/XIJdwURA0XBSoCoiCWo2ojYhGS414iUoLlhY0VinWKGgs2FTUtFDTyitWKlgqtIhRxFiEKNK0ivEGKDdFQBGiIBGEIJdIkPc5s9lkd7ObPZNs2F35zvv49IWcOTPnM5th8suZ/2lwYtfuh8VmJdD39D5auWq1VVsaIYAAAggggAACCCCAAAIIIIAAAgggEG8CZ/Q7Ux+seD/eTjsq59uAYNXenWDV3oqWCCCAAAIIIIAAAggggAACCCCAAALxJ0Cwan/NCFbtrUSw6gKLpggggAACCCCAAAIIIIAAAggggAACcSdAsGp/yQhW7a0IVl1Y0RQBBBBAAAEEEEAAAQQQQAABBBBAIP4ECFbtrxnBqr0VwaoLK5oigAACCCCAAAIIIIAAAggggAACCMSfAMGq/TUjWLW3Ilh1YUVTBBBAAAEEEEAAAQQQQAABBBBAAIH4EyBYtb9mBKv2VgSrLqxoigACCCCAAAIIIIAAAggggAACCCAQfwIEq/bXjGDV3opg1YUVTRFAAAEEEEAAAQQQQAABBBBAAAEE4k+AYNX+mhGs2lsRrLqwoikCCCCAAAIIIIAAAggggAACCCCAQPwJEKzaXzOCVXsrglUXVjRFAAEEEEAAAQQQQAABBBBAAAEEEIg/AYJV+2tGsGpvRbDqwoqmCCCAAAIIIIAAAggggAACCCCAAALxJ0Cwan/NCFbtrQhWXVjRFAEEEEAAAQQQQAABBBBAAAEEEEAg/gQIVu2vGcGqvRXBqgsrmiKAAAIIIIAAAggggAACCCCAAAIIxJ8Awar9NSNYtbciWHVhRVMEEEAAAQQQQAABBBBAAAEEEEAAgfgTIFi1v2YEq/ZWBKsurGiKAAIIIIAAAggggAACCCCAAAIIIBB/AgSr9teMYNXeimDVhRVNEUAAAQQQQAABBBBAAAEEEEAAAQTiT4Bg1f6aEazaWxGsurCiKQIIIIAAAggggAACCCCAAAIIIIBA/AkQrNpfM4JVeyuCVRdWNEUAAQQQQAABBBBAAAEEEEAAAQQQiD8BglX7a0awam9FsOrCiqYIIIAAAggggAACCCCAAAIIIIAAAvEnQLBqf80IVu2tCFZdWNEUAQQQQAABBBBAAAEEEEAAAQQQQCD+BAhW7a8Zwaq9FcGqCyuaIoAAAggggAACCCCAAAIIIIAAAgjEn0B9BKunn95Hd44ZrYsuvEDNmjWLCsqBAwf0v9ff0J+nPKZVq1ZH5BwIVl0w9j29j1ZGCN7FYWmKAAIIIIAAAggggAACCCCAAAIIIIDAERGIdLBqQtUX8p6JWqAaDO2KK4dEJFwlWHXxkSRYdYFFUwQQQAABBBBAAAEEEEAAAQQQQACBuBOIdLD61JNP6LJLB+nZvOf1YM4ftXPnzqiYtGvXTi/Oy9NJ3brqlVcX65c331rn8yBYdUFIsOoCi6YIIIAAAggggAACCCCAAAIIIIAAAnEnEOlgdcNHq53Zqn37/zBqoar3IphwdeXyd2TKAvQ4tU+drw3BqgtCglUXWDRFAAEEEEAAAQQQQAABBBBAAAEEEIg7gUgHq8WbNjgGSd16xIRFJM+HYNXFJSVYdYFFUwQQQAABBBBAAAEEEEAAAQQQQACBuBMgWLW/ZASr9lYiWHWBRVMEEEAAAQQQQAABBBBAAAEEEEAAgbgTIFi1v2QEq/ZWBKsurGiKAAIIIIAAAggggAACCCCAAAIIIBB/AgSr9teMYNXeimDVhRVNEUAAAQQQQAABBBBAAAEEEEAAAQTiTyBWg9XM34xxMHP/MqVOqNRYrRNf7XemFEDt7dgTAQQQQAABBBBAAAEEEEAAAQQQQCD2BWIxWP1Bz55akP+Cgzc47Wp9vH59rSEJVmtNV7cdCVbr5sfeCCCAAAIIIIAAAggggAACCCCAAAKxLRDtYDX5vHNV9NbbfkhTp/xFV6X9xPm7F/P/rdvH/Mbv68H2CaVMsBqlzx/BapTgOSwCCCCAAAIIIIAAAggggAACCCCAwBERiGawagLSvGf+qX379um1JYV6/oX52rNnj55/do7f2K+9fqhatWqla68eoksGpqh58+ZK/fGVWrP2w7BGBKthieqnAcFq/bjSKwIIIIAAAggggAACCCCAAAIIIIBAbAhEM1g1Ah+vXekEpW63pG49rHYhWLViinwjgtXIm9IjAggggAACCCCAAAIIIIAAAggggEDsCEQ7WP3rY1N05U9+XAny7wUL9fgT0/TZ5i3O33Xt0lm33Zqhnwy+orLN4tf+oxEjb7ZCJFi1Yop8I4LVyJvSIwIIIIAAAggggAACCCCAAAIIIIBA7AhEO1gddMlAzZzxNwck9y9TnP8yfzNGJ598kvN3n3zyaeXfmb832y2/Gq2XFy6yQiRYtWKKfCOC1cib0iMCCCCAAAIIIIAAAggggAACCCCAQOwIRDtYPfus/pr//LOa/tRMZT/woLxBaKCQefU/+/7xGvXLETI1V99+510rRIJVK6bIN/o+BKuNExqoTZemEcX5an1ZRPujMwQQQAABBBBAAAEEEEAAAQQQQACB6AhEK1jt2rWLbr15lIYP+6kz8J9cdY0GXpzizFYNtpmZrEv+U6h/vzjP+fIrr76mSY/k6qOP1tUIR7Aanc+V4jlYTTqrubqe21zH92oWcb2yb77TttX7tfF/e7Vr87fV+j9pQAuVfnFQOz6t/rWInwwdIoAAAggggAACCCCAAAIIIIAAAgjUWiAawaoJT2+9ZZTfolV9zjxbk//wkK64PDXoWBYuKtDYe3+r1e+/5/f1vOfn6c67xoUcP8FqrT8addsxXoPV7j9qqTPS29Rt8BZ7H9h9SMtmf60vPzzg13rguA4qWV+mVS/stuiFJggggAACCCCAAAIIIIAAAggggAAC0RKIVrD6q4xbdMwxVRMCe59xlh6amK0haVcGpZif/5J+OyFbaz5YVvn1/fsP6K/T/ubUYA21EaxG6ZMVj8HqyRe11JnX13+o6ntJCh/Zrp0Vs1NPvTxRpyefrF0Ht+nVB7dF6cpxWAQQQAABBBBAAAEEEEAAAQQQQAABG4FoBKvmvH7Qs6fu+PXtuirtJ85p/vjKITILWdVUCmDxa0v08kvznfYv5v9bj/7fVH28fn2NwyRYtfkU1EObeAtWm7ZsqJS7Oqhl+8b1oBG6y+Ll+/XOUzvUrltT/ejODvq/qwp125xL9Ppft+rrIKUCjujJcTAEEEAAAQQQQAABBBBAAAEEEEAAgZAC0QpWvSd07g/P0fPPztG/FyzUrbf/usbFq56Y+n/6yeArWLwqHj7P8Ras9r6ytU5JbRUV2ren71DX81ro/FMu02+ufkDj/zlSS19brvVL9kTlfDgoAggggAACCCCAAAIIIIAAAggggEB4gWgHqwPOT9bcf81yTtS80m/+M7NWTzv1FOfvPvxoXeXfeWez3vDT4Vr6ZlH4wUmVQW1Stx5W7Wtq1ODErt0P17mXo6SDeApWW5/YxJmt2qhpg6hcnbI9h9TsuzZ69GcvOcef97+nNeeNqSr6246onE+sHbR9zwR9u/877S4+GGunFpHzST7vXN0z9i6d1K2bFhW8onvuGx+Rfm076XfmGbo78zf60UUXyrwW8MBDOfrkk09tdw/brr77D3sCFg0ybh6pG66/zmm5bPkKjb3nPou9aIIAAggggAACCCCAAAIIIHC0C0Q7WJ2U85B+OvSGyssw/amZmv9ivjZ9ttn5u25du2jIVWka9csRlW3+NWeuxmX91urSUQrAiinyjeIpWD1rWFtnxmi0thMST9a9Fz3ld/jbnktR/t3F0TqlmDnuWcPbqeu5zZ3z2VD4jVY+tytmzi0SJ2Jqoix5daFfVyZY/ee/nolE91Z9mPoq5vvVu5ljRzLcre/+axrknx+ZVO3LgasdmrF7a8x4G99x5916/gVP3Rk2BBBAAAEEEEAAAQQQQAABBEIJRDtY/Wj1B2rZ0l2m9c03e3VqnzOsLirBqhVT5BvFS7DasXcznf+r4yIPYNnjae3P1a/O/WO11r+Zka7/zl2rko/LLHv6/jVrfmxjXf77jn4Dmzf6+xU2m9mqec/802+MZtboiJG3HJELGixU3LVrl/qceXbQ45vzDdyK3no75Lm67T/Sg37hubk65+yzKrtd8f4HunLItX6HMbNVJ/w2K2rXINJjpj8EEEAAAQQQQAABBBBAAIEjJxDNYNWbKZigNP+lf+vFl/6t8vJyp+aq73bt9UPVrFkzpV97jYZcdaXzpfQbf6aafp737h93weqC/Hk6o2/fev0EfLBypQanXVOvx4iXYPWC0cepw6nN6tUiWOeNGjTW+V1/ovQ+vwl67L8vnKI5/56ptQtKj/i5xcoBmxzTUFdOPqHydA7u/04vjf0iVk4vIucRLFh94m/T9eDDf4hI/+E6aX/ccVrx3lt+zd5btlxDrr0+6K7eG6r3i976LaGO47b/cOfr9us2weoVqZfpyWmP+3V9JK+B2zHRHgEEEEAAAQQQQAABBBBAIHYEohmsGgWTKwQGpE89OU2XXXqJg/TKq6/plzdn+IH17nWa1qz90Aox7oLVwODCapS1aBSJorM1HTYegtVu57dQ/5+2rYVe3XY5rsWJ+tUP/6D2LTqH7GjNJ+/r4X/fpv/mbq/bweJ8b1Oioe+1rXVw/2GnDMAXK/fH+Yiqn74pHu0tIG1uhua3RkdyM8f+2U9v1PEdOqi4uFh33n1PyN9auQ1WzTjc9B/pcdsEq+aYuX/6o66/zjOT1cwYvidrvL7cfnR/70X6WtAfAggggAACCCCAAAIIIPB9FIh2sBrM9NRTT9HiRQucLw26fLA++mhdrenjLlhlxmqtr7WrHZs0a6gf3dVeiZ2auNqvLo0TE9op5eTrNaj7jVbd3D7vR1pw3xcqP8CaaVZgcdzIhJrHH99BK1etjsooWrRo4dRZNcffu3dvyHOoTbBqOrPtP9KDtw1WzXFPPvkk5/CRXLgr0uOhPwQQQAABBBBAAAEEEEAAgdgSiMVg1Qh51xwJXGfErV7cBatuBxir7WN9xuppP06U+a++t2aNW6jHsWdqUI+hOrlt1QJBNsfN+PsgLXt+m7atPmDTnDYI1LtAbYPVej+xEAdwE6xG6xw5LgIIIIAAAggggAACCCCAQPwKxGqwGilRgtVISbrsJ5aD1VYdGyvlrg4yNTzrsjVs0EiNGjZWk4ZNldC4uVo0aaVWCe3UrnlHJ0Tt1eFctWjautaHuGP6dVrz3if6aNHRW2e11ngR2rFpi4Yyi2jt2vxthHqs325MbZXDhw9r7YcfqbQ08p+baASrnZOSdOKJnlq7n3/+hbYU2y9g9n0IVk3tm9LSPa7GXb+fMnpHAAEEEEAAAQQQQAABBBDwChCs2n8WGpzYtTvvZFt6xXKw2m9oW500oIXlSKqatUpoq57H9tMVP/i5jm/Z1fX+bnd48J93asUnb+rtGTvc7urX3gSDp13RSu17JjghoXcrWV+m3cUH9dnbe53/9d3andRUp6QmqnWnxvr8/f1a9cLuyi93OCVBnc9urjZdm6pl+8YqKz2k0m3l+qakXFtX7lfJx2VBz9cc/6xhbZ1zWPn8Lm34zzdOO/P33S9u6fyv2VY+v1ufveV5Hf247gnq99O2OrD7kN6f+7X2fFnu/L0Jxc+75VhnH9N22eyvK//+hL7N1OW8FmqT1KQyPDe1Wbd+sF+fvb0vrGXzdo3U4+JWOq57U7Xp0tRpf/DAd9qx4VtteW+f8593O/P6Njqxf3OVbj2otf8u1Y6NVWM/oe8xle327iyvZuz9Yt4z//Q7J1Nn1SwK5buZ+p/p1/kvOOetxXr5ZZdq5C9HOAWrfTdTiHr6jL8r7/l5NY458PimsW+dV9+vBx4j2AqCgTViw/UfeHImSL3s0kG6PPXSamMybU1gvOiVV/Xnv/xf2LDRJlg1Y/LWuPWei/H3HZsJN7PvHx/2sxOqwdq1H+p3Dzzo9+Xn5v7LCcErPwfPzdOzzz3v/NGck7ne3rqv4RYJq/WJsSMCCCCAAAIIIIAAAggggECdBAhW7fkIVu2tKus1utjliDQ1oeAFv27v6ljd2vZSep/fqHPrH7jaz03jWSse0vB+v/XbZc6SJ/XqZ//QK7/f5qYrv7a2JQ9MyGrCTm/Aeu7IY3ViP08weOjgYS2asFWNmjZwyieYBaVq2ta9skdr8quCWG/byx/oJBNaerfX/vClE2B2Pbd5te7mjfbMSrx6SpIaVEws3vnptyp8xLOg0FnD2/ntZ87djOHsYe3UOil03VzT5q2/7dDB/d8FHYI5F9N3TdvnK/Y7YXez1o3044c6VTbduvqAip74yvmzCY9btGvkBLy7i791Ft/yhsWBfdvMAvVd4Mq7v1mAbsaTTyj10kE1nq8JCEfe8quQM1gDjx+4gJYJRgMD1VAHDLb4Vrj+vX2Z8PLO34yRCYptt3CBo22wGhj+mnDYN1g14w8WENue51tvv6PrbvipX/NQ192EqWYxLd8t3Dhtz4N2CCCAAAIIIIAAAggggAACkRUgWLX3JFi1t4rZYPX8Xx2njr2bWY2kU6tuuvLUm9Xn+AFW7evSaMLi6zRx0HN+XXy89QM9tuwOvTCmWIeD54A1HtI2VPV2YsLGl8Z+4fzxmseS/Pr+36Ml6nttG2cWqM325YcHtHSqJ2T0boF9mtmjwUJV094EqyYgveTe4/36WHDvFyr75jtddEd7HVcxw9U02FD4jdOXTXkHM3vVhKuBW+D51TROY1X0tx3Oefhu3kDYzKTdVXxQfa9r4wSr+3YckjlusK22waqZ3eid0RjumpgZnqNu+ZXV8aMVrNY2vJzx1Mxqs0G9A423YNW88p99v/8vWMxYCFbDfcL5OgIIIIAAAggggAACCCAQHQGCVXt3glV7q5gMVruc21xnh5mN6B1iz2PP1K+T/+JixLVv+uS7v9VpHX6oC7peVa2TX+en6OX7PGGim80EjJc/0NEvaPxqfZkzq9NsTZo3lHlV3XcGqfl7bzAYGDIWL9unpLOqZpbu33VI+78+pMbNGuiYto3UpFn1erUfvlwq8593sw0uvfu5CVbd2Ji2rz9aUmlh/hyqPIQZp5kpu29nuVMWoG2Xpmqc0MA53LY1B6qF9F4/43/CGcdo3w5P6QIzgzXSM1Z9x7z2ww+dOpxmO+/cHwblMMGqCVgDt3AzSo/UjFVzXub1eO/579mzR2++9bbWrFnrnHLnzknObNZWrVpVG0PgDFNvg1gJVgteXayRN9/qd96B7qZkg5l9nJhYtaie97qakg7Brp3bzz3tEUAAAQQQQAABBBBAAAEEIitAsGrveUSC1QX583RG3772Z1WLlh+sXKnBaf71GmvRTY27xFqN1UZNGjgLVtX0mrh3QEcyVN1/8Bvd98oQ/Xnw4qCev56folcf3qZvtnsCOtvNzJi80Gc2pQlVzazTwM2063FxSyeANTNIveFfqBDU1DpdMedrmdfefbdQwaQ5pjm22WoKVvftPKQN/9mjL1YeqAwjaxOsmpmrpnarN9A04bGZNRoYIJuxLpu10zmvlh0aa9B9x6thY09g6t3Wv7bHr7as+fsWxzXW6Ve3dkLTYJs3WDVfM6beurGhZquadrWdsWr2NcHb737/oN9r66ZG6Ywn/6pep53md4rBwr1gxw/2Or+3I5tzDXQJF9z6tjezVu+68w6nNmywINGEjr//3XilX+t//wo1tkgFq+a4plRBuO369GurnVvx55/rsiuurFaKIdDFt28Tsub+eUrYGrLhzoevI4AAAggggAACCCCAAAII1K8Awaq97xEJVmv6Ydv+VMO3NPUZ63OLtWD1lMtaqXda67BDbnfM8cq+ZG7YdpFq8NhbmTp4qEx3DpgatMs7Xx6kFc9+5bzq7mYLLANg9l/53C7rLoKFoGZxqprqvR7fq5kG3Hac3zG2rtqvomme1+5DBau+Iafvzm6D1cAZst6+zGzRS+7t4Dd71wSvi37nqV0brGTC8n99rU1vehbQCraFCpJ9g1VbbJuwMliNVROqXnfDz4LWTjVB4NtL/1ttdmew73s3wafNuQaO203/tma+M1u9+wQbW6SCVZvzClYb1cy6NbVVzUJi4Vy8X8+8+57KRaxsjksbBBBAAAEEEEAAAQQQQACB6AnUV7AavREFP3IkcsQjEqwyY7V+PjqmVme42aoNGzTSLec8rF4d/FdXr58zkv736TzNW/uYRvS/X2d2Sgl6mLELr9DmVV9r6eP+9UrDnZNZYOqsYW0rm5maoKauqLcUQLj9g4WgSyZt167N39a4a2DgaBa+MnVbvys/HDRY3bpyv1OrNNjmJlg1M14X3b815LmZWas9Ulr6fd0bgl5y3/FqfUJV7dhg9WEDOzZlAQaO61DteEcyWA0XwP3+/vEa+csRfueYfEFKtVmQboLPWAlWTUmA6X/7q9/YgpUDOFLBqpnNakom+L7Gb04uVIkC87Vgv0Sjlmq4OxNfRwABBBBAAAEEEEAAAQRiS4Bg1f56HJFg1f50YrtlLM1YNa9kXzn5hLBgp3e8QDef/WDYdpFosGHHB/q/t+5Uv04pTrAaast8+TLt33ugclEp22ObWZqX/75jteYmWN381l7nlXsTtobaAoPVUAs+Be5/XPcEXXSn/4JO3nIAwcJaE7qGOg83wWqoUgfe8wsMms3fmxDULIAVuADV+8/u0if/Cz9D+Lybj61WEuBIBqu9+vYPOlvVO2bb8DEWg1VTzsDUWjV1Vb3b7t2lWrN2rd56+x3ntfyCl1/y+/hFK1g151rwcn61UDVc8B0sWA13TW2//2mHAAIIIIAAAggggAACCCBwZAQIVu2dCVbtrWJq8apg4VmwoWT9aKY6termYpS1a/rd4UMygWnrZsfp92HKDoz5t2cmq2+tUtujBpul6buvCUu3frDfqa0auAWGoOsK9mjNS7vDHrpF+8ZK/Z1/oPveP3Zq87v7qs1YDVUCwHsQN8FqqDIA3r4Ca86avw8VrBY+st1ZsCrcFqyEwJEMVsNNwzf1Ss0sSt8tWPgYS8GqCUyz7x8vc+6httLSUmdRKxMchxtbfc9YNTNUjXFg/dUZT83U7x6o+Zc0ge4mMDZlA9gQQAABBBBAAAEEEEAAAQTiR4Bg1f5aEazaW8VUsNq0RUP95I81z1ht2qiZ/nTFIhcjrH1TUzf18OHvdOu5k3XqcWeF7Gjz7nX60+sZKv/2sPIzP6/VAcOFq6ZTU2902eyv/coEBAarpk6qqZcabjMLQA35y4l+zdbk79a6V/ZUC1ZXPr/LWWgq1BatYNU2HA0W2Nvu6ztmm9frg9VY/b4Fq8FqlIb7vEU7WA1W69UsPHXnXePCnnrgdbfdL2zHNEAAAQQQQAABBBBAAAEEEDhiAgSr9tQEq/ZWMRWsmtO+7P6Ozurvobaex56pXyf/xcUIa9d03KIf60D5Pp3X+Qr99Ix7auyk8NPnNG/NY06g6V0AqjZHNQFlj4tb6YS+zfwWcArsy4Srn73lWbApMFhd/s+vtako9GJO3r6atmyon/zBP8T2vlof2Ofrj5bUWPM1WsHq4oe+VOnWg2GpT76opc68vo1fO4LV6mw2M2KDza41PZkFuszCT1u2FKt3715qnZjozA5t1apVtQMd6VIAf35kktKvvcbvPGpaUCzwhG0C9bAfQhoggAACCCCAAAIIIIAAAghEVYBg1Z6fYNXeKuaCVROAmSAs1FbfwerKbW9o+nvjncOf3K6PfnP+Y2E1//Lmr/XJzlWyDTXDdijphL7HqNMZxwQNWU2t00X3b3NqngaGoBv/+40+yNsV9hCtT2yiS7KO92vnne0aL8Hqslk7g5ZHCBx8/6Ft1W1AC7+/Jlit/hGxCVbfWvpfJZ1YNdN5z549+uXNt6rorbeDfuaiXWM12Oza4s8/12VXXFlj3VvfwRCshr2d0AABBBBAAAEEEEAAAQQQiHkBglX7S0Swam8Vc8Fqi+MaK+WuDkpo1TDoKOozWJ3zwWQVbVngHLdz6x9o7IV/s5Icu+gKffnJbi2ZtN2qvdtGPS5uKVMn1Czu5d28r+cHhqClXxyUqT1aXna4xsP0vKSVTr+6tV+bRfdv1b6dh6qFtbEwY7VR0wa6Kte/dMGmN/dq+b++rnGcpuSB+Ty16dyEYPUvU2q0ChesBgtJsx94SNOf+rurfo/UjNVgi4KZINjURzWza203glVbKdohgAACCCCAAAIIIIAAArErQLBqf22OSLC6IH+ezujb1/6satHyg5UrNTjN/xXWWnRT4y59T++jlatWR7rbOvX3g0tbqc9V/qGft8MTE3vonoum16n/wJ0371qnf33wR32x5xPnSx1bddV9P/qH1TE+LHlXf317rN547Ctt/+iA1T61aRRYg9W7CFRgsGr6/vLDA1o69asaDxMskF388JfOPrE4Y9WcV99r28iEzL6bGacZb6jtlMtaqXda9c8SM1ari4ULVoOVAUj98ZU1hpSdk5JU9Eah38GORLBqQmCzWJVZtMp3G3XLr7TolVddfQsSrLriojECCCCAAAIIIIAAAgggEJMCsRasvryoQKtXr9HqNWu1es0afVv2rbp27aKHHsjWmWeeUWvDcOu82HR8RILVwB+2bU6sNm0iAVLTcWMxWG3QSM4sw7ZdmlY79cYNmyj3x+6CkVDjL969QXNXPaItuz/Wd4cPOc2Obd5Jvxs4x/pS/emNDK39eI1eeWCb9T7ehmYG6nm3HKv2PROcmqkfLtzjLFAVbHMTrJr9TUmAVS/s1nfl/jNXTf3ac37eTm27+tuufnG3Pn51j3PoWA1WzTlfPLaDH0/ZnkNaOW+3try7rxqbmeVr/gu2HW3BasErr2rkLb+q8TNam2A1XFA548knlHrpIL/j1newasLUt94orBaqZqrZRiIAACAASURBVN59j5597nnX36cEq67J2AEBBBBAAAEEEEAAAQQQiDmBWAlWd+3arQcefDjoz6fBFsR2CxmJHPGIBKvMWHV7ad21TzqruX74i3ZBdzKLSZlFpWq7mUD1hbWPaf2O9/26SErsqXEXPWnd7dtbFumf7/9Bbz35lb5Y6X62qglUL7yjvd/xTMBq+vpqfZlTQ9VsXc9rob7XtvYrBfDaH77U7uKD1UJQ3852bTmoHZ+UOQtPtWzf2AlTTzzzmGrj+/qzb/WfyVVlDGI1WDUnnnzrcerUp1m1MRQv26evNn6r/TvL1aZLU7U7qamOP616O7PjoYOH9eKdn1tfZ29Dm4At2E0w3E0t2EzQYOFjuODTd0Bmtqbp17uVlpYq47Zf6/U3luqEEzrp5JNO0htL3/QzCNd/sNmn5pV6c66mf9/NhJvZ9/9WpsZp4Fafwao5rhm7mbHqu5nzm/7UzLDXvLj482r/uNlc97Ad0wABBBBAAAEEEEAAAQQQQCCqArEQrJqfw2/82U1BHebM/ocuvGBAnY3CZRA2BzgiwarNicRDm1icsep1O3fUsUGDwOOan6D7B/7LFW/J3s/130+f00dfvSfz/x8+7AktzWZmwV588vW68tSbXfX5u9eu14fvbdabf635tftQnbZOaqJL7vVfQMrmBEzo+r9HS5ymgSHouoI9OiW1+krsNfX773u+0Ld7qzxiOVg1NXhTszvaMFW2CTTZ82W5Xp3ofoaxTcAWK8Hq+Pvu1a23jArpNPfZ53TXuHv9vh4uWDWNn5v7L5137g/99jOhpZkJumXL52rdOlFJSSfK1DcNfA3fu1N9BqujfvkLJ9Ct7fbW2+84NVh9N5vrXtvjsR8CCCCAAAIIIIAAAggggMCREYh2sDpr9r+UNf7+oIMdfdutunfc3RGBIFiNCKN9J7EcrB57clP9KNP/1W/vyAafOlKpPYbXONAPtr2uNz/L12e71mnfQf8Zdd4dO7bsplvP/aPaHeMu4Pzj/0Zp05cf6+X7tjozIGu7mVmr5jX/1if6L64Uqj8zi9WEqma2qtkCQ1DzNdNnqFfgffvdvq5M7/59h8q+qQpVg/UZbvEqU17gsvv9w878uz9X+YHDuuiO9jquZ0LlYb21YUONL1jYHPjavimh0P+nbXViv+qzbwP7NcczGXqvn1SVBPhy7QEtfdx9GG4TsMVKsPqDnj215NWFIT+WZWXfKnXwldqwYWNlG5tg1cxafWXhS2rVyi68z3t+ntKv9a8TXZ/Bal1fmyBYre2djP0QQAABBBBAAAEEEEAAgdgWiGaw+t6y5Rpy7fVBgbp17aoX5+Xp2GODv7XtVpVg1a1YHdvHcrBqhhZswSLz9w0bNNQl3Yf6zTLdvOsjLfviNX381XJt27NJhyrqpgYSNWzQSInN2umsEwbpqtMyXAs+XPhzbfvmM7339E5tfqd6bU/XHUo6oe8x6npec3XqGzos/OztfVr53K7KEgGhglUzo9WEjj1SWurY7lWhpve8Srce1Cev79Un//sm6Kn61nPd/flBvZbjWdSqpu30a1qr50BP2LYmf7fWveKp12rGZerIms2Ewq/9YXvIOrLe/i/JOr4yaN5Q+I0z5mCb6dssdGZe+w/cdmwsk9n38xX7q5UP2PTmXi3/19fhhlTt6/EUrJqTrylk3LVrl56a+bRy/zKlcpw2wappbF6z//Mjk9TrNP/X7X3B9uzZoydn/N3pP7BfglXXHz12QAABBBBAAAEEEEAAAQQQqKNAtILVffv26errbgi58PNDE7P18+HD6ji6qt0JViNGaddRrAerx7RtpJTMDjL/G2zrceyZ+mzXhyo/9K0OK/TM0UYNGqlRwybq2/ECpZ2WoTbN/Gub2mit2f6W5q7K1a7927V11X4VTdths5vrNmbGafNjG6t5O8+YTVC6q/igX6Dq7TTYjFXT3rt1OCVBx7RppGatG2nvV+Xauelb7dvpWairps3MHG3RrrG+WLk/XNPKr5vap+Vlh52arr6b6cuMydSODbU4V+BBTGhqgtjAvho1aaC23ZrK1IU99K3nejdLbCQzu9nMnD2w+5D27zokMxvXbL6Br/cY4WbNhhqwCSoDN99g0nzN1DX1rW1q/i6wTWAfZhZo+nX+szrznpunLcXFfk1tjh/Yd8eOxytj1Ej1799PZ/Xvp2XLV2j58hWam/ecPlr3cZ36N/VTU1MvdYLWpBNPlAlTTc3VRQWvyiyW5T3/wPMONrZgrzz8YdKf/M4vmG3RW2/L/OfdgrWx/gBLClZjNfD8A4/ppn/aIoAAAggggAACCCCAAAIIREcgWsHq/Bdf0ug77gw56FcXLdBpp54SMRSC1YhR2nUU68GqGUWPi1s6M1e9W8umbWQC1S9KN2r73i01DtTMbD2l/dm6rMfP1L3dGXYoAa3M7NS5Kx/Rxp2rpIrw1rxy7xtg1qrjCOwULliNwCFipovETk103s3HOgGq2T5dutf5b9fmb6udo5nFambQBpYLMMHrkknbnQCWDQEEEEAAAQQQQAABBBBAAAEEjg6BaAWrkx/5sx79v6khkTd8tFrNmgVffLs2V4ZgtTZqddgnHoJVMzxTa9XMSmzRNFHjLpyutsd4aq8+/vbd+qjkPT+Bxg2bqsexZyi153B1b9fXtc7O/V9q7fYird3+jj4v3aiv92+vDFRNZxv/+40+yAv+errrg9Vxh6MpWDV1Y4PVjjULb5k6seZ/Gyc0ULPEhkpoFXyG8+r5u/XxYk+ZAjYEEEAAAQQQQAABBBBAAAEEEDg6BKIVrI4YeYsWv7YkJPJrBS/rlFN+ELGLQLAaMUq7juIlWD3xzGN07qhj1ef483XLOQ9XDq7w0+c0b81jatqomRo19MxkDLWZ2asN1NCpz2rqrJr/vjt8SN8d/s7530PfHdSBQ/t12Kx2FGI7UHpI/32kRHt3lNsB13OroylY7XBqM/3wF+3UtEXDWqmumPO1M8OVDQEEEEAAAQQQQAABBBBAAAEEji6BaAWrZ/3wfH253UzYC7794eGJGvbToRG7GASrEaO06yheglUzGhOq9b/oFI2/eFbl4Ga//7DeKX7FbrARaBVrMx6Tbz1Oprap2Ux90wX3fqFDB0PXmo0AQVS7aH1CE3U+p7lOOPMYtWxfc5DuPVHfhayievIcHAEEEEAAAQQQQAABBBBAAAEEoiIQq8Hq8GE/Vc6DD0TMhGA1YpR2HcVTsNq2S1Ol3NVBPTucqd4dznNqrL77+at2A41AK7NgUuEj21XDhNYIHMVdF8d2T1CvnySqRbtGMosyffb2PncdxHHr43omyCzO1bR5QzVp3tD53+8OqXIBq/1fl/stZBXHQ+XUEUAAAQQQQAABBBBAAAEEEECgDgLRClbDlQIwC1fNmjlDHTt2rMPoqnYlWI0Io30n8RSsmlH1uaq1fnBpK/sBRrDlO0/tVPHyoye4jCAdXSGAAAIIIIAAAggggAACCCCAAAJRE4hWsBpu8SoDknrZpZrxt79GxIZgNSKM9p3EW7Ca0KqhM2u1xXF2r4HbS9Tc8vMV+/X2jB2R6o5+EEAAAQQQQAABBBBAAAEEEEAAAQSOkEC0gtX5L76k0XfcGXaUo345Qtn3jw/bLlwDgtVwQhH+erwFq2b4J1/UUmde3ybCEjV3Z0oA7Pz02yN6TA6GAAIIIIAAAggggAACCCCAAAIIIFB3gWgFq/v27dPV192gNWs/DDuIKy5P1S9H3KTk884N2zZUA4LVWtPVbsd4DFbNSLv/qKXOSD8y4aqZqWpmrLIhgAACCCCAAAIIIIAAAggggAACCMSfQLSCVSP13rLlGnLt9dZoF14wQOecfZZf+8zfjLHan2DViilyjeI1WDUCSWc1dwLWY09uGjkQn572bCvX2gW7CVXrRZdOEUAAAQQQQAABBBBAAAEEEEAAgSMjEM1g1Yxw1ux/KWv8/bUarAlVCVZrRVf/O8VzsOrVMcFqh1ObRRRr6+oD2rWZV/8jikpnCCCAAAIIIIAAAggggAACCCCAQBQEoh2smiG/sfRN3fizm1yN3k2oajpmxqor3ro3/j4Eq3VXoAcEEEAAAQQQQAABBBBAAAEEEEAAge+rQCwEq8Z2167deuDBh/Xsc8/XSN2lc2fdO+5upV052NUlIVh1xVX3xgSrdTekBwQQQAABBBBAAAEEEEAAAQQQQACB2BWIlWDVK/TyogKtXr1Gq9es1eo1a7R/33516tRJPXp016BLBurSSy5W27ZtXYMSrLomq9sOBKt182NvBBBAAAEEEEAAAQQQQAABBBBAAIHYFoi1YLW+tAhW60s2RL8Eq0cYnMMhgAACCCCAAAIIIIAAAggggAACCBxRAYJVe+4GJ3btfti++dHdkmD16L7+jB4BBBBAAAEEEEAAAQQQQAABBBD4vgsQrNpfYYJVeysRrLrAoikCCCCAAAIIIIAAAggggAACCCCAQNwJEKzaXzKCVXsrglUXVjRFAAEEEEAAAQQQQAABBBBAAAEEEIg/AYJV+2tGsGpvRbDqwoqmCCCAAAIIIIAAAggggAACCCCAAALxJxDpYHXNB8vVunViTEHs3l2q3mf0r/M5Eay6IKQUgAssmiKAAAIIIIAAAggggAACCCCAAAIIxJ1ApIPV/BeeU/9+Z+qNN97UBRecH1UP7zksX/G+0q6+rs7nQrDqgpBg1QUWTRFAAAEEEEAAAQQQQAABBBBAAAEE4k4g0sHqoEsGauaMv8WUw4iRt2jxa0vqfE4Eqy4ICVZdYNEUAQQQQAABBBBAAAEEEEAAAQQQQCDuBCIdrBoAE66OGX2bup98ctTKApjX/zd+8ommPPZ4REJVMy6CVRcfb4JVF1g0RQABBBBAAAEEEEAAAQQQQAABBBCIO4H6CFbjDsHyhAlWLaFMM4JVF1g0RQABBBBAAAEEEEAAAQQQQAABBBCIOwGCVftLRrBqb0Ww6sKKpggggAACCCCAAAIIIIAAAggggAAC8SdAsGp/zQhW7a0IVl1Y0RQBBBBAAAEEEEAAAQQQQAABBBBAIP4ECFbtrxnBqr0VwaoLK5oigAACCCCAAAIIIIAAAggggAACCMSfAMGq/TUjWLW3Ilh1YUVTBBBAAAEEEEAAAQQQQAABBBBAAIH4EyBYtb9mBKv2VgSrLqxoigACCCCAAAIIIIAAAggggAACCCAQfwIEq/bXjGDV3opg1YUVTRFAAAEEEEAAAQQQQAABBBBAAAEE4k+AYNX+mhGs2lsRrLqwoikCCCCAAAIIIIAAAggggAACCCCAQPwJEKzaXzOCVXsrglUXVjRFAAEEEEAAAQQQQAABBBBAAAEEEIg/AYJV+2tGsGpvRbDqwoqmCCCAAAIIIIAAAggggAACCCCAAALxJ0Cwan/NCFbtrQhWXVjRFAEEEEAAAQQQQAABBBBAAAEEEEAg/gQIVu2vGcGqvRXBqgsrmiKAAAIIIIAAAggggAACCCCAAAIIxJ8Awar9NSNYtbciWHVhRVMEEEAAAQQQQAABBBBAAAEEEEAAgfgTIFi1v2YEq/ZWBKsurGiKAAIIIIAAAggggAACCCCAAAIIIBB/AgSr9teMYNXeimDVhRVNEUAAAQQQQAABBBBAAAEEEEAAAQTiT4Bg1f6aEazaWxGsurCiKQIIIIAAAggggAACCCCAAAIIIIBA/AkQrNpfM4JVeyuCVRdWNEUAAQQQQAABBBBAAAEEEEAAAQQQiD8BglX7a0awam9FsOrCiqYIIIAAAggggAACCCCAAAIIIIAAAvEnQLBqf80IVu2tCFZdWNEUAQQQQAABBBBAAAEEEEAAAQQQQCD+BAhW7a8Zwaq9FcGqCyuaIoAAAggggAACCCCAAAIIIIAAAgjEnwDBqv01I1i1tyJYdWFFUwQQQAABBBBAAAEEEEAAAQQQQACB+BMgWLW/ZgSr9lYEqy6saIoAAggggAACCCCAAAIIIIAAAgggEH8CBKv214xg1d6KYNWFFU0RQAABBBBAAAEEEEAAAQQQQAABBOJPgGDV/poRrNpbEay6sKIpAggggAACCCCAAAIIIIAAAggggED8CRCs2l8zglV7K4JVF1Y0RQABBBBAAAEEEEAAAQQQQAABBBCIPwGCVftrRrBqb0Ww6sKKpggggAACCCCAAAIIIIAAAggggAAC8SdAsGp/zQhW7a0IVl1Y0RQBBBBAAAEEEEAAAQQQQAABBBBAIP4ECFbtrxnBqr1VTAWr5kPOhgACCCCAAAIIIIAAAggggAACCCAQ/wIfrHg/ZgZBsGp/KQhW7a1iKlh1cdo0RQABBBBAAAEEEEAAAQQQQAABBBBAwEqAYNWKyWlEsGpvRbDqwoqmCCCAAAIIIIAAAggggAACCCCAAALxJ0Cwan/NCFbtrQhWXVjRFAEEEEAAAQQQQAABBBBAAAEEEEAg/gQIVu2vGcGqvRXBqgsrmiKAAAIIIIAAAggggAACCCCAAAIIxJ8Awar9NSNYtbciWHVhRVMEEEAAAQQQQAABBBBAAAEEEEAAgfgTIFi1v2YEq/ZWBKsurGiKAAIIIIAAAggggAACCCCAAAIIIBB/AgSr9teMYNXeimDVhRVNEUAAAQQQQAABBBBAAAEEEEAAAQTiT4Bg1f6aEazaWxGsurCiKQIIIIAAAggggAACCCCAAAIIIIBA/AkQrNpfM4JVeyuCVRdWNEUAAQQQQAABBBBAAAEEEEAAAQQQiD8BglX7a0awam9FsOrCiqYIIIAAAggggAACCCCAAAIIIIAAAvEnQLBqf80IVu2tCFZdWNEUAQQQQAABBBBAAAEEEEAAAQQQQCD+BAhW7a8Zwaq9FcGqCyuaIoAAAggggAACCCCAAAIIIIAAAgjEnwDBqv01I1i1tyJYdWFFUwQQQAABBBBAAAEEEEAAAQQQQACB+BMgWLW/ZgSr9lYEqy6saIoAAggggAACCCCAAAIIIIAAAgggEH8CBKv214xg1d6KYNWFFU0RQAABBBBAAAEEEEAAAQQQQAABBOJPgGDV/poRrNpbEay6sKIpAggggAACCCCAAAIIIIAAAggggED8CRCs2l8zglV7K4JVF1Y0RQABBBBAAAEEEEAAAQQQQAABBBCIPwGCVftrRrBqb0Ww6sKKpggggAACCCCAAAIIIIAAAggggAAC8SdAsGp/zQhW7a0IVl1Y0RQBBBBAAAEEEEAAAQQQQAABBBBAIP4ECFbtrxnBqr0VwaoLK5oigAACCCCAAAIIIIAAAggggAACCMSfAMGq/TUjWLW3Ilh1YUVTBBBAAAEEEEAAAQQQQAABBBBAAIH4EyBYtb9mBKv2VgSrLqxoigACCCCAAAIIIIAAAggggAACCCAQfwIEq/bXjGDV3opg1YUVTRFAAAEEEEAAAQQQQAABBBBAAAEE4k+AYNX+mhGs2lsRrLqwoikCCCCAAAIIIIAAAggggAACCCCAQPwJEKzaXzOCVXsrglUXVjRFAAEEEEAAAQQQQAABBBBAAAEEEIg/AYJV+2tGsGpvRbDqwoqmCCCAAAIIIIAAAggggAACCCCAAALxJ0Cwan/NCFbtrQhWXVjRFAEEEEAAAQQQQAABBBBAAAEEEEAg/gQIVu2vGcGqvRXBqgsrmiKAAAIIIIAAAggggAACCCCAAAIIxJ8Awar9NSNYtbciWHVhRVMEEEAAAQQQQAABBBBAAAEEEEAAgfgTIFi1v2YEq/ZWBKsurGiKAAIIIIAAAggggAACCCCAAAIIIBB/AgSr9teMYNXeimDVhRVNEUAAAQQQQACBSAjwYB8JRfpAAAEEEEAAAQTsBXj+srciWLW3Ilh1YUVTBBBAAAEEEEAgEgJn9u+n95eviERX9IEAAggggAACCCBgIUCwaoFU0YRg1d6KYNWFFU0RQAABBBBAAIFICPBgHwlF+kAAAQQQQAABBOwFeP6ytyJYtbciWHVhRVMEEEAAAQQQQCASAjzYR0KRPhBAAAEEEEAAAXsBnr/srQhW7a0IVl1Y0RQBBBBAAAEEEIiEAA/2kVCkDwQQQAABBBBAwF6A5y97K4JVeyuCVRdWNEUAAQQQQAABBCIhQI3VSCjSBwIIIIAAAgggYC9AsGpvRbBqb0Ww6sKKpggggAACCCCAQCQEeLCPhCJ9IIAAAggggAAC9gI8f9lbEazaWxGsurCiKQIIIIAAAgggEAkBHuwjoUgfCCCAAAIIIICAvQDPX/ZWBKv2VgSrLqxoigACCCCAAAIIREKAB/tIKNIHAggggAACCCBgL8Dzl70Vwaq9FcGqCyuaIoAAAggggAACkRCgxmokFOkDAQSiKXD66X1055jRuujCC9SsWbNongrHRgCBGBI4cOCA/vf6G/rzlMe0atXqGDoziWDV/nIQrNpbEay6sKIpAggggAACCCAQCQEe7COhSB8IIBAtAROqvpD3DIFqtC4Ax0UgDgRMwHp1+o0xFa7y/GX/wSFYtbciWHVhRVMEEEAAAQQQQCASAjzYR0KRPhBAIFoCTz35hC67dJCezXteD+b8UTt37ozWqXBcBBCIMYF27dppfNY9uj79Wr3y6mL98uZbY+YMef6yvxQEq/ZWBKsurGiKAAIIIIAAAghEQoAH+0go0gcCCERLYMNHq53Zqn37/5BQNVoXgeMiEMMCJlxdufwdmVmrPU7tEzNnyvOX/aUgWLW3Ilh1YUVTBBBAAAEEEEAgEgLUWI2EIn0ggEC0BIo3bXAOndStR7ROgeMigECMC8TifYJg1f5DQ7Bqb0Ww6sKKpggggAACCCCAQCQEeLCPhCJ9IIBAtARiMTCJlgXHRQCB4AKxeJ/g+cv+00qwam9FsDooS0+PSZaKcnVTTqELOZoigAACCCCAAAK1E+DBvnZu7IUAArEhEIuBSWzIcBYIIOAViMX7BM9f9p9PglV7qxgLVkdq7sosDUgMMoCyUpWsK9Sj4zM1c6WLAYZpOrlgg4aeYhpt1JxuqRobua6dngZkZGvoKYnSvjWaM36Glka4f7pDAIHgAhlzlmtCsrmZ1M/3Nu4IIIBAXQR4sK+LHvsigEC0BWIxMIm2CcdHAAF/gVi8T/D8Zf8pJVi1t4qfYNU7prKNmjMqVWNfdzHIGpoOyCnQ00O7S+vydFNqVsSDz8pwp7RIE/sO17TInDa9IIBAGAGCVT4iCCAQywLUWI3lq8O5IYBAOIFYDEzCnTNfRwCBIysQi/cJglX7zwDBqr1V7Aarmwo0ekqBZySJPTR46DBdYWZ+Sip7N1fd0x93McroNSVYjZ49Rz66BQhWj+7rz+gRiHUBHuxj/QpxfgggUJNALAYmXDEEEIgtgVi8T/D8Zf8ZIVi1t4rdYHVjnpIuyfIZSbqefjdHA9tLKinU6HNG6XifV33nj1+j3plp6tmu6rXfPiNyNGF4qs7umqiExpJKS7S6KE9P5ORq/iZP16HCl4FjpmrCiBT1bJfgCXN3btTSvJxqdVhNu3FDk9WnU0Xoa9q9MFW/nZivMa9tkJkM67dVG5eLi0VTBBCwFrANVvsMuk0/H3mVBvVOUvvEiu/30mK9l5eruyfma4s54shZWjshWea7fH3BDG3vna4BSYlSeZlKNxZoUkamZlbcU9QtTRNyMjX0nCQleu87i6dqwxnZGmLuB97Z65MLVJxu/iKgVEHg33dL1tDrh+nGtGT16VhxL/Med6xvaZQkDZmQo3HpyepiTrS8VCVrC/Xoht568BrnwFo6sb9umOEhtL3HWYPTEAEEXAnwYO+Ki8YIIBBjArEYmMQYEaeDwFEvEIv3CZ6/7D+WBKv2VnEUrCbryTdm6YqkqmBClcFqqUpLE5XoZJuekGLh5AI9md5dnpgkYCsp0sT04Zq2KXiwOjDkvmVaP2eULs4qkpSkjFl5mnChSXoDtzKtnjlMqy7MI1h18VmkKQKRFLANVgdMLtBcJ+Cs/n1c+f3uE6wGO8eyylIiKZr82lQN7R70zuPZ1W2wqhpqT+8s0sT+nhIjoe9b3jOuClbt7nGRvBr0hQACgQI82POZQACBeBaIxcAknj05dwS+jwKxeJ/g+cv+k0awam8VJ8FqLw3N+YMeHNrLE5SunaGkH+f4zDY1U0pLtHROrqbMzNPSzjn6z9/T1bOxVLa1SDNzsjRxZWdljMnWHdd0d2adlRblqNfQGdVnrF7os+/GfN01MlPzlabHZuRoiAlL9q7QpN7pmuITtJSuy9ckM3NM6XpwwiidvjxHV+UUOleBUgAuPow0RSCCArbBqjRSk2f20JbZszRl8Vr1Sc/WQ1nDdFY7nxDUN1jduULTsu/UxJX9q+4LKtbC4Sm6uV+eNmb2c+5TZZsKNCkrR9O2dlZGVo7GpSZ57l+ug1VpwISpGlFWqJnP5mmpkv36W5+XoovHpunFNZk6q4U5cLEW5mbpgWlb1CUjS5MzU9XFc2DPjNWPLe9xEbwWdIUAAtUFqLHKpwIBBOJZIBYDk3j25NwR+D4KxOJ9gmDV/pNGsGpvFbvBasgxlGjJ2GTdlOc727RMq6el6vKcYmevzpMLVOTMQCvW/OEpGu2z0NWYvDUad05CZbhRNeu14nXcnAIVm/f3y9dq5qA0jfe+3nvNdK3ITVF7lWnZlN56+ZyKFce9QWuI8yVYdfFhpCkCERSwD1aTNCBjlEak9FePdtL2DWu0ukWyMlLM9PiK+4JPsLp5XorOz/Tca5QxS2uzTIkAT2i5MGW5HrzQ/OqmImitvPdUn3E/zbYUgDlO33SNG5qqAf07K7F0i9asKVXn9DQnSHV+SVSQorXZnlIFmxcM1/m3m1n1nm3A1ELNHexM9fcEqz3s7nFX5UbwYtAVAghUE+DBng9FlUCSRuT+WT/vvEX/ML+o9z57QoRADAvEYmASw1ycGgJHpUAs3id4/rL/KBKs2lvFV7C6c6PmT7lTo2eu9WQaPjVWzev/YyvGXWOYYhGNeAAAIABJREFUGRBmbAjoo+rPoRHX5/XQe/0r6qeGqZlKsOriw0hTBCIoYBesJmtC/lRl9PXUSK6+VQ9Wzff/xd6bTWXgWo/B6sipWjEuVe1DVBdwG6wuGVTxS6EarP3GGMFrQlcIIFAlELMP9pXPST5Xq7xMZftKtXldkZ7JzdW0oopfLn0PLqjdvxX1PNARsyp/OVayOFP9RuXX8wHpHoG6C8RiYFL3UdEDAghEUiAW7xMx+/wVSfgI9UWw6gKy7+l9tHLVahd71GdTn1qCmwo0ekpB5cHKti7XwoAH+VAPw3WZsTrfO7urrFhLFyxXSZDh7lqXpy0pUzUhObGqNEAIFoLV+vy80DcCoQWsflge4311v0zr52Xr15l5Wt0tWVeMzdGTzixPd8HqDS1qUwqgWPNTUjS6YoZS59xCFV3jPXa2jimcpSHdJO0s0pTbszSpqFh9BmXpodyROivRW9YkwboUwJT+FTNYw9zjxk+rmvXK5wwBBCIvELMP9sGCVb/hl2nz4lzdMGqGZ3G/ON+s/q2o9zGO1NPvZmlg2xItyUnWTRWLDNb7YTkAAnUQqNfApFu2Fi0epj5mEdDyjZo5KLXqLUJzzsFq35eVqbR4uRbMytHYikk4punkIIsJl5WWaH3AgsaBFFX3hqqvlO0t1eaVBfpHTpZmrvT+fY7+syldPUNYesvPBTsPZxHUz4o0J2eUJi72nTQUrLOK58VLqhZU3TxvlM7P9JSfM1vlOW/KV3JKpn5cOYEoEmPoUTlOM6bUoT7/Bnj/3fCWu/Ieru8wPTZhlAb2TZKzPmxZqUo2Lde8qdmamF9c7Xy3hFnToPKtsUFZejorXQO8C1Q7jtWvfR0+3kF2TdKQzCzdMaxqcWsznvXLvZ+Hmj8H3p8pQk3iKt1YWPk5UIVnvU10CPXv/N5iLZ2drRsqShpGwq9e7xO1PMGYff6q5XjqczeCVRe6MRushpkJ6vePR+Cq2r51Ul3XWM3Vm7PS1MW8OLtihu67M0fzN5lXhW9XxilbNCnzcTkxdA01Vs9eN1U3j/esJl75D5x5KLhmpJ6RtHrl92emh4uPGk0ROKICVQ/ExVqYmasFgUcvK9GyC7JVZEp/qEQLRyXr5sWmUS+NyZutceeYWawug9UZLhavyszTxjGeeqzee82Gc3zquzrHnqUuy7M1oJ1UtnKGUtJynPtK57Rczc1NU5fGVfWirRev+tjyHndErxYHQ+DoE4jZGquVP3CVatm0bP19nbk2STo77XINTu5VOXu+ZHGW+o3Ki/sLFxvBatwzMoCjUKA+A5PO2fkqGtGrUnX97BRdPN7n5yefn8PK9pY57RJaVL3a4xv8VQaaZua9ado4QQnepmUbNef2VI11nv/8t6qf4YLsZ8or5aTphmnmnHwCtbIylZX791P6bq76jZhRFfB6z8P3nCtK0G3JqXiryKdNVW8bNW9wmsb6BKv+z681BKvBxu56DFXBquRfhs8bBFauI2CeVTOmKz8zpfLfDHOdqq5RiZZkJWtpWsV4K4Jg32DVe119Ndfnp+ryadfrxQW3edYV2Fui9cVlOr6bN7jdqDmjUjXWpwxgZL41k5QxPU/jBrVXQulGLZw9Swu2d9DgocN0xSmJUnGBxl5QqM65yU6GICWqd2qKemqjlhSsUanzd8VampmrRCfsTtD6wgKt2ek5u8QeyRrQt70SvIvSHqFgdfOCTE16zXMObfqm646hyWqfsFFzUlI1NkIlaerzPlHba0uwai9HsGpvFbulAOoSrIZbIbukSBPTh2vapuDlBGoKKEqLctVr6OPODxkZs/I04cL2QbXXz0nXxVkrpKx8bcyoWHTLtCwp1NhzRmmOi2tEUwQQcC8QbKaBXy/mt+q3F+vG6enqaR6wvQ+dCQlKMDMknM1tsCqpW5om5GRq6DlJSjT9lJZo9eKp2nBGtoaYDLfyt/kjNXd5lhOaBt88x94wa7kmOHVbzW/6PQ/sgT88mIX4zD1pyIQcjUtPVhfTvLxUJWsL9eiG3nrwGufAnhqrMyS7e5x7c/ZAAAF7gZh9sPcJVr33jMpR9b1Nc2dmeu5bgbXoB92mJ8eO0sDuiZ57qJnJU5SniSNytMTpoCp8MM9Sk7ZepXGDu1fOYvJv6zniwDFTNWFE1eygsp0btTQvRzd5Z9P4hCvrC2Zoe+90DUhKdO7npRsLNCnDt15piibMzNLQZJ9jLsjVC50yNc68gRTwS/rIHlvqPCxbf/pFms6umGHlzJhbPFV3Z87Waj8bz+KqzhbWtJdTm7XS0Yy7xBhN1wO5nl/wsyFQXwL1F5gk6zHv2zreky8u0A0X3K6l3j9Xfu/7vPXTLVnjsnOVkdLe+aX15nnDdX5mUWWg6Z05arrok56jP01IVx/Pisaa2He4pgVABc7+dH6xnZzpvDE0sFOCVF6s+b8wa3l4720mbO2vGwI7qujXG/D6nkfnjFkqcGr1m/NN0T865XveiPQGjcEuXuCsTnP+aQE/1wbOWPXpr/ZjCJiRacZ/a4pGm1A6cMZqtywtKhipPuZC7FyhmTm/0/i8tVLfYXpySqZ6LM9x3hIb4J1RWy1Y9X+by49hQr6KR5rQvVjz01I02pk53Esjpv1ZN5bm6PKxVTN4I/bZ95pvytfoEZma7xM6DhyTqS75uQG1sSvewlX1z5bnc6XKZ3LvOQ6dWaTJKe21ekYPXZ5YoOL07nI/YzVbi9akq+fGPHVPyw49/BDBbahzq4tj/d0nan9WMfv8Vfsh1dueBKsuaL+XM1Yrxh/4EOsEHEWzNCnj8YqH/NB1WvuMyNWfMlLUp1NFoOHsm6cncnIDbqZTNW5ocmU756H/han67UTvA635DddsjUsxK4J7HvQfvTdT01a4uEg0RQAB1wJWwWrf4Xp5WK6ezkxVz3ae6QulxUWas6azMlJrUQrA+Vk4SZ27FWuL3296fcqclBRq9DmjNN/5oTlLc7N9ggDzOtgGc2wThFaEukrRhDnZVUGtCSsWFKh0ULpPKQDPD+GduyVpyyb/GfFVDiVakpmsm+Z5KG3vca7h2QEBBKwEYvbBvqZg1dxnfGaSrZ/TQxdnmXtZjv4zteKXVAGjL1uXp5tSs7TUd1aXmdFV+Qusqh1K331cqem5TiAY+hdAZVo/Z5QuzioK/jqwz/Grjp2kcXn5GuO8iRCwVZ6L954b6WPX/Mssz8zf/n6v2DrBqoVpl+lFmjzI8wt+Z3aX9xeD5Rs15xf1MWvL6qNNo6NEoN4Ck/TpWjHZLBjs+Vx7fplcqqXj++uG2RW4wYJV50vJmvzaLHleRvJMZulfUQrAN9B0mvoElKtn9tDlATlUsGDV2c/nzciSwiz1G+H9/nUfrEpVz4fm/B7V7e6DVScb9ryaX/nqfw3Bau3HEORV9035uiklU0sCgtXVlQunFmvhmGG6OT/425rVjENeV59vqspgVSopmq1JU6ZrTj3X/Z7w8gZl9KpaQDv8t7j7YNVbCsz5d7VxbYPVimsUboJakGC1c1qWnnxwpPo0WqFJvdM1JfwgrVrU233C6ujBG8Xs81cdxlRfuxKsupCNrWDVxYnXtWm3JHXelKiMgnyNOMV0VvVAXdeu2R8BBI5igTF5WjH0gBZMeVzT5hRJySN1T/btGmJeFXKe881DeH28PnubXnx3uA4syNWUmXlaqmRljMnWHdd0d2ZCMFv+KP5MMvSYFIjZB/swwaq65erNwoqSSUVmduXaqiCjbKPmjx2p0fnSkNwZeuSa7s4vlZfl9tZVU3x/KC/T5oJcjc2Zoc2dRur+nExd0c2EJxU/uG7L0X/+nq6ejaWyjfm6a2Sm5itNj83I0ZDuCVX17X1nbu1coWnZd2riyv5V7VSshcNTdHNHn6BmU4EmZeVo2tbOysjK0bhU84tvn+dA33JSkTi2CZS9Y/EtT5WVrRvLZ+mm22drS7UZqzamOTowoqJUzLu56p7ueZtqQEamRnTK183Z9TBrKya/kzipaAnUV2Di9wvhx9fo9Ns8IatfMFpDAOdfqz5VChWsBoSalTPFK0BDBqtK0mOFhZ76906Apaoaq9VKAWzUnN5pGu9T67VqHOZNo8f18MheznPa6pkpeuGUihmr3l+W+FzcL4tydP6o2T6BcLGWFSXqLGfGfcD+4YLVWo2hambu6qIS9Uw29/eK59qSUc4MS+/s3x4FGzTU/Hy9KV+Xp2R6yugF2UIHq1VvaVXu9nWRJl4wSjPNdQt846u8VOvfDax9G6nvjGGaa8pyNQ4+szn4UdwFq84M6ux09WlRrPnDUzQ6zV2w2mdQmno4H4NUjctNVReftWpKN+RrSWU94IqzDVVjtbxESyan6yanxEVktvq6T9Tl7GL2+asug6qnfQlWXcAetcFq4A1lU75uSMmsesXEhSFNEUAAAY9Akh58uVA+ZcH8YUztpGs8r2tFegusR+bfv28tsEgfmf4QQKA2AvFQY7VaKQAz0GrBalXdPRMMXJ7t/YEsTU+/m6uB7aWyFY+r+9Xtq8KHjXlKviSr6lX1C6tqP29eMFznl2ar2Ew5Cyw3cM10rcg1IUuZlk3prat2+y7ikqLzMyuOnTFLa53Xaz0lUCoX7TOvjpofWivr7yVp8muFntlt3l+w5xRE9Nh3n1qgIhM4VDu276fGt0yCCattTF/UwrZXecIdk0Fs3ajV64r02uxnNWXx2tp8JNkHAVcC9ROY3Fa1GGdxgW66YLau8ZYF2LtCU3qna5I5S9tgNSVVmrHB+R6vNmM1QsFq8iXS0yEXr6p6pT3o4lVe8YrnQ3lrrAa5EpXn7zf2qUrMy3Hus6Y0wdK1iRrQt6qUQOAM1qryIP7hsN0YfEsepGn1VQXK6FUxm7ioVAOSkyIbrAYa+JZs6JamcVmjnNIu7Z1VsSq2epmtXx/BapC3J1Sq1TMzdbn5pZjLGqs1fbaClhOo6N+3xqo6puiOW9PU09RYjWCd2vq5T7i6VVVrTLBq70ewam8VYzVWXZx4HZsOmVqoR8wsBTMborhIM7OHO6sxsiGAAAJ1Eeiclqn7h6dpgHcFVOcnXk+twUezzWJ4dem9hn2dh8zhGnJOL3WpKGtQudrso57VV9kQQCB2BGL2wd5tKYANVeFmSN2AWV3hAo7K12FruFzOD4sfVR3b74fHyuDBE6wuGVSxQEqQWoqBi1eFWrHZ91QideyqPgOC1cUpWjvBU3exRtOcMi2aNEx9Amp1mxIIN6dmVZa9ip1PPWfyfRKoj8DE95fEmxeM0vm3F2rAlELNTTPlmaTKRawiXgrA95dCnqtUX6UAKmv6O8+HJVr9br6emZqrOStrOKbvBydw7D2ClGIJN2O1VuUMAmrJFozU3HkBawVU3GOrSgH4Lg5b/dNfq1IAgd30TdGYoZm6dahn5m99vBk27oU1GtOvVEvGJusmq5fOws1YrVi8am8PDRzcS4k7V2jSiHRN8c4sdRmsVvu3pBalAJw+KhbW/dL8gvP2oojcrurjPlHXE4vZ56+6Dqwe9idYdYF61M5YdWFEUwQQQAABBBBAIJICMftg73bxqs5T9easVHVRmTa/XqDlJUGU9q3RnPE99KB3VleYGatjlaO5g5PMb761dMFyBety17o8jS+/rTKArClYdTNjdb63NmCEjl2rGauP97c0neG8adVn0G268epkDfhhf/Vs75m9tT4vRReP5RdqkfyepS9/gcgHJkEWrQpE9y5iFXbxqjKtz7tdF48tDL94VYi3icIuXlW2UXNuT9XYxbVfvCpweKHLD/i0DDL2ajWpbRevcjWG6uP0XXzLOUPvL698F68qXatp42/z/IK/YvGq3suzdUNmfrWasFtsaqx2M4Hu7Wr2QrZGV65pUlWr1gSraYt7609Xddf6F7M0fnaxZ/HAGv4c9nu73havSlLGHE/5B+8vEpxziXKwWuaU+alYRDEsTs0NIn+fqOMJSYrZ56+6Dy3iPRCsuiAlWHWBRVMEEEAAAQQQQCACAjH7YO8TrC6blq2/rzODTdLZaZdrcHIvVeR22jxvlM7PNHU8fcIQb53T/GJ1Th6pMRm9tSU3s2IWjmWNVbPIXklVaYDSFTN0351mtr+pH3q7Mk7ZokmZj3tq9vnUWK0pWL2h1E2N1Qgf++MaaqwmvKhfjzBjCSwFsLZqVfQaTIdOK9AtKtDfKma7+S2E83q2eg33rvQTgQ8sXSAQIBDxwMSnJEhZyUZt3ulzwHZJFb80qKib/AOfmfIVdU09i1x5tpKiXA0f6rlPVL4mXV6msjKzcF6CWefNs1XWha7+SwjfRVCdxeF89ysv0dIpI3XDFFN2w+feVq3GquStjeo9j+oz9qvGWe2YfuYV9VqDho9JGvdCgcb0qxhYYLDqrdlapzH0rijn4r9I18CphXra/CLMbD5vBXTOmK78zJTKfzMc/Er4Ei3JTtbS1Iq3CSrOtypYDVJj1fzC6IXeeqHrck24sGI+f3mpNm8skTp1Vxfnr8xiWTOVMGG8pzyCs4BZvq6oKEsT/M+jNCfsd7dZjDpP4wa1V0LpRi2cPUsLtnfQoMHpuuKc9kooLtDYC2736SfcjFU5b1PcYLLLbpl6ccFtOiuhWPNvTdFo8wZtxb/DJSvytfRT/5Nzfqk4LdRs0tv0ZMFV6rHpRV2cYepuh9hqKgWQ6K2LHhbFqkHE7xNWR625Ucw+f0VgbJHugmDVhSjBqgssmiKAAAIIIIAAAhEQiP0aq6EGWabNi3N1w6gZVTVSa1jB3vygPanvcE3xDR/KTbhRvX/vytamDmC1GVg+zUuLctVr6OP2weqMJI3Ly9eYc4K8XF95LlWLmEb22GHG8nqOeg2vqqlaGbqEMx1bohunpqlLhaMT/CQkOCWuKhcBs3plNQIfZro4KgUiHZgMnVmkySkmDQuykvygqXpzupkZL5WaXxoUplYvl1FWptLi5Vrw7OOaMq2o8v5Urf6kCVj3eUo0/aPylxLVL6FvyOn9atneUm1eWaBnpkzVtMqV6H1/aRT8vmZm/7kNVqv3VFGv9RJvqFxVv9Vp68zkrHg1P0iwWvcxeO9T/sGqlKLJr03VULOwYGC5lb7D9NiEURroLY9VVqqSTcu1YHquxuetrV5uwXdBwiDfVZvnmVra0pDMLP3immT1aZ/oyWrLy1RaslFLpt2r0TPXKmNmkSaktFfJ6zlKGz5DPw7z56raszV9Kyc5x71jWIp6ektumVJfy4MtmuUiWJXUOTNPhWP6OYuh3XxJlpaEWlwqcBG32t55Qi5eVar1BVN10+0+/77X9hgV+0X6PlHH03F2J1i1VyRYtbc6amusuiCiKQIIIIAAAgggEFGBmH2wD/YDV0UQsXldkZ7JzfUJFHxIzA/QD96ugb3aK9GEe+WlKllbpDnTczTJqfHsOyszV5O2XqVxg7vLWXfE/HBaOF0TMx73qwvaZ0Su/pSRoj6dKgLR0hKtLsrTEzm5nnrVtjNWnTcaUzRhZpaz2EnlMRfk6oVOmRrnrKpdFaya1pE9tjyvov4iTWd3TfTU9y8t0frFU3V35uwgM1YrXsEMY+rU9B6VrgGntPeMKSBciOgHls4QCBCIxcCEi4QAArElEIv3iZh9/oqtS+ecDcGqi4vCjFUXWDRFAAEEEEAAAQQiIHD0PdgHvu4emfptEbgUdIEAArUQiMXApBbDYBcEEKhHgVi8Txx9z1+1v8AEqy7sCFZdYNEUAQQQQAABBBCIgMDR92BPsBqBjw1dIBAzArEYmMQMDieCAAKOQCzeJ46+56/afxgJVl3YEay6wKIpAggggAACCCAQAYGYrbEagbEF7yJbi9akq6eqFnOpt0PRMQII1LtALAYm9T5oDoAAAq4EYvE+QbBqfwkJVu2tqLHqwoqmCCCAAAIIIIBAJAR4sI+EIn0ggEC0BGIxMImWBcdFAIHgArF4n+D5y/7TSrBqb0Ww6sKKpggggAACCCCAQCQEeLCPhCJ9IIBAtARiMTCJlgXHRQABgtXv42eAYNXFVaUUgAssmiKAAAIIIIAAAhEQIFiNACJdIIBA1AQIVqNGz4ERiBuBWLxP8Pxl//EhWLW3YsaqCyuaIoAAAggggAACkRA4+mqsRkKNPhBAIFYEYjEwiRUbzgMBBDwCsXifIFi1/3QSrNpbEay6sKIpAggggAACCCAQCQEe7COhSB8IIBAtgVgMTKJlwXERQCC4QCzeJ3j+sv+0EqzaW8V8sNrupKbqem4Ltf9Bgloc29gZ2d4d5Sr5uEyfvb1XOz/91sVoaYoAAkerAPeS+rnyZ/Xvp+uuvUYDzj9PXTp3dg6yecsWLX3zLT33/DwtW76ifg5MrwjEuQAP9nF+ATl9BI5ygVgMTI7yS8LwEYg5gVi8T/D8Zf8xIVi1t4rpYLXfjW110gUtahzNp2/s1YpnvnYxYpoigMDRJsC9pH6ueM5DEzX8Z0Nr7HzWP+co67cT6ucE6BWBOBbgwT6OLx6njgACMfmKL5cFAQRiS4BgNbauh9uzIVh1IRari1cNuP04HX9aM6uRfPnhAS2d+pVVW9PohLuSdF7HXSoc+412BturX0uljmyj3QuK9dZC626PbMPLWuuatBY6uP+QDlUcuVFCI+nrvfpoYanWv3W4TufT6NiGarjvOx3cX6du2BmBqAvU570k2OBa3XScLj11v169b6/2RH309XcCs//xd6X86ELnAE/87Unlv7RAH360zvnzaaeeorQrB+vWW252/lz439c17Oe/sDyZkZq7Mkunr8lRr6EzqvbpNlJz52VpgIo0acRwTVlp2Z1fM9++izTwmg7aPq9Qq2vTFfsgUEcBaqzWEZDdEUAgqgKxGJhEFYSDI4BANYFYvE/wi237DyrBqr1VTM5YtZldFjhENzNXnWD1JGnb4s/15vzAALKBOt97gs5JaqAvYj5Yld69c7e2HKzSaHFNGw0c2Fgbp32ltatcfBD8mjbW6ZM7qtun2/TS4+W17cRnv0Y69eFO6vrxNhXMjER/ETglujgqBOr7XhIM8WgIVr0zVT/bvFm/un2MVq4KHk2aX9z9deoUde3SRfYzV4MFqyma/NpUDW27VtOy79TE/GKrz2/GnOWa0HuNJvYdrmnOHj59r7hcG2/rpfXTeuvyHKvuaIRARAV4sI8oJ50hgMARFtjw0Wo1a9ZMffv/UDt3Bp2qcoTPiMMhgEAsCbRr104rl7+jAwcOqMepfWLm1Hj+sr8UBKv2VjEXrJo6iCl3dXAxgqqmhY9st6q56g1WtT/IrNWK2aqmAEE8BqtG44S7TtR5jb7SvElltXKM/E4Eq5E3pcdwAkfiXnI0BqumpuqL8/Kcof/4yiEhQ1WvjQlXX35pvvPHq65Jt6i5GhisJiljTr4m9C/R/LEjNdoyVDXHqzFY9Z0NG+7DxNcRqAcBHuzrAZUuEUDgiAk89eQTuuzSQXo273k9mPNHwtUjJs+BEIh9AROqjs+6R9enX6tXXl2sX958a8ycNM9f9peCYNXeKuaC1drMMPMO13bWqhOsJnyjbSe0lPxmrVbMVm24VyUntNRB74zVLk106pBW6ty1iZp9JzVsfEhfvr5L784r16EftdKV6Y20avwubdrlA+8EtAn67M879NFGk3Y20ak3tdHJ7Rs6jQ6VfKPlT+9VyReSTm2hS0e30I539imxVws1b9JQTRoe1JZXvtbyhd4X/QMuqlMKoPqMVdOqasbcAZ1oZop+WqK1TVqoV/cmKnvvKxXOOaQWg1vpnAHN1TxBamQWBPtij1bN2ec5H1UPQpsNaKH+g1uqjdP+sHZ88LWWzzmoA76zZQe30rkDm8uE0g0bHtbu9bv17t8Pq+cDbdX1mCZqdPCgDpRL+5Z7zoENgfoUOBL3kmDn7zdjtU1jdbu2pU7ulVD1fbF6l956+lsdUBP1n3S8mv03cOZ8Y53+h45qv3qrlvyvYeh7T33i1dC3d7aqef3/wYf/aHUW4++7xykLYDdr1T9YHTi5QE+mt9d7ucN0w5S1fsfrMyJXf8pIUc92CZ6/31uspS9M1W8n5isjf42G9kpQQmOpbG+ZVFqkSclFGugtM7A4RWsn9NaqnP66oUeBitMTtGxxmXpemKQE83/lxVo6O1s35BRajZFGCLgV4MHerRjtEUAglgROP72PXsh7xpm1yoYAAggEEzCzVa9Ov1GrQrzdFg01nr/s1QlW7a1iLli97P6OatmhsYsRVDX9Znu5XnlgW9h9nWC1UYkKd7RWSve9VbUQKwLObTN3q8WI9pI3WG3TRCdfIX254KD2lpqQNEHnjW2vhk4g0qgqBJldFRZ2HNNR57fcpZcePqCD7ZvqvHvbq/mqL/Xff5br0EGpzYjjNPCMMr05bo+2dTfBalu12vW1lkzaq12lUqMzWuhHN7fSrrxtWv7fIEOqIVj1zlh9cVK5ej7cSb0SD6pk6Q69Nb/cqZnqBD9nlGv5jN3atPaw1KSh2o9opwt7HdS7D+/WlhL/YLXJ/7N3//FRVXf++F+a4CDoiNiIupMYG/BHAlii7DpEtmNKG4SHA6Yd2Xw3wfgNNJaw8dGxsJ2a1GmDnW5ix4dZQpuSPExJ+kkxbYTxC3S2GMfFMN2PGFp+RDCkYpJVMYp0FHQk6Pdx751JJpOZ5NxwEwbymv0rcubMuc975+7pa859n29dg8XmSeis+xDt+74EroxH6hMzkPL++3ixUkpWL8MNxdfjn246g9c2fYx3ugBcGYfkNVdj8u5TOPJXrlgd8aJkA80FxuNeEmnQg0sBxCFxZTw+3uHHqQ+l70U8UkuVMhs7N/dhWsH1yEz6BO4nz+B0sLPgjzU/OYXjZ4e795xfHeXRgv/3y3/CV2+5RWi1avAzgqtW//bWW/jn+745wkcPBKtrex7CZosBXc02rLS60B3yzsTCerht6TjldmKdoxatxw1YXvoMflYwD6eaV2GB1TP8itXigmojAAAgAElEQVQhwWoK/J0ulHzfisYDBix31uIX2Xq0rjNipbJAly8KaCrAGquacrIzClDgAghI4er3i9finxfey4D1AvjzIykQqwJSoPrfe17FM5UbYypUlbwYrIpfNQxWxa1iLlh98FkDLpOWUI7i9eU54IXHRq69FwxWm5+7DAuevBZf7HhP3qTqpsdn4B7dKeys+AJfe+b6gWA1wlimr54BU8Lf5eA0Luc6LEn3D2yGNU2HBRuuxdnm9/BaCzB9zQyYpv0dOys+C1nheTlm/eQmJB55By37r8Q3116F3oYT+Mufgx92GZJ/9A+485MT2C6Hl2GvKMHq5PuvwTeXTsb/Np1A2ytKoJn6yQdKwCt1kTQFmeuvwsmG90M+S/oH6fNuwp2f9mL7M+dCaqICX/vFDExpfRd7m78YGITcz5XoLv8QHddJq3MnoztqXVcGq6O4nPmW8xQYj3tJpCGOVGM1bvk0LFt4Dp7HP8ZJ+Xt0NXrrTuDgPuV7KNV4/pq/Fzuf+bx/Y7rQzwm990S4M5yn2shvP37sCOLj43HLrDtw9qzYCCZNmoS3Ot5AX18fkmfePsKHKMHq3Sd74E82QA/gUJ0Ji+2h93YLtrzmQMa7tVhmdgzafCqzyoMtWX7ULcpCt2OYGqtDglU9dq0yYvXu4PCs2H54DZJes2FePpPVka8MtlArwIm9WjG2pwAFKEABClCAAucnwPmXuB+DVXGriR2slvsxffX1MN1yGn/aAtyzdip65cDxCtyzMSRYvTION1mm4tbbr8SUScBnH57BqcunIPmqT5TVrnKQOh1nm9+Vg1Q5OLmnD57ST3DybDxSf3YDrtv3v9jTPHiF2dX5Cfjm9T5sd8Ujc+0U/G9176ANp/oD4Ei1UuVg9Sqc8/fhbDDvjL8ccb4zOPJfH6OjVfqPER7pt0zHknmfo+XJT3AqPBO5/xpk3/8F9hafwbTgZlOv65BVeAWO/uQjHO8NvbCU45rW2oO/XvsVZKV+FrlP+S0MVlV8JdlUI4GYCFYnXY5pD0xB6p1TMW0KcNb3Gd47E49Zt/QFNp5TgtR0v/SDxufAtMlYsEGPj+veV4LWke49Glmp6Wa8gtUMvfT0/ibUIRfF833Y9qgJa4OhZ3YN9jvT0eU0Y1ll2I9pyU7s9Zjhq5uJF25TE6zqsM1kwtrjQY1Im2ipkWJbCgwvwIk9rxAKUIACFKAABSgwvgKcf4l7M1gVt4q5YHU8Ht8dFFgmTJZXrU779EtM/kharSqtKg0NVi/HV5+8EWn+D7Fn82fy47xx112OhBUJWGAIBKsAgo/+b//Z5/iqtBK14120yKUBlL5m+M8OBKCh58f3MfY0XYZ7RhWsRq6xOtB9lGD1rs/R8sNPEFoSVn6PFKx+6wvsXX8G035yI25+8z2435mKbPNUnP30XMTVc1K91NfirkXW7M8i98lgVcW3kU21FBiPe0mk8YauWJ28dgYW3nAae2pOo/f4l4D+cky9/xpkLfwiEKwCCKnT/N7912HJ7Z/CveEMTp8Vu/doaSbS13iVAsg46cLafCu2HTdh86s1uF/vRZk5D9VS8CkHq0Z0OdOwrDJs1P3Bqgkv3OZCadphlM3NQ7XcLCQsjVBjlcGqyBXANloJcGKvlST7oQAFKEABClCAAmICnH+JOUmtGKyKW8VcsDoeG86ErwRNkMKP24Hj8uPzEl5IsNo5BZnFU/He5l60/3UAVl5teuuZgfqs8mZV8Tja2IfbcuJxVKqPKK/wlMKRm3D7O0pNxYgvubbraFasqg9WlVIAV+PkoLID8tdGLgUw51PpEeRzcm1WOVjdPQmmH+rxYf+jyhGOQD72K9EdtuJ2oCVXrKr4SrKpRgLjcS9B8iRM/+IsTkp1hQOvgRrHXyJ94/WYtKsHe3eEHJT0A8bS0O+uslnV1X8+gY/vuR5X//kd7N32JXCr4L1HIy/RbsZ78yp5XIsceLnKgqSjtTCZHejGQCkA5e+BV38pgOwsdNu4YlX0vLLd+Auwxur4m/MTKUABClCAAhSY2AIMVsXPP4NVcauYC1an33IFTI9fr+IIBpp6fvE+Tr71+YjvHfKIfdIUmB4BXvuZtEpMentIsLp7EtJ/PgPXtb+Hlto+edVm3N1TsPBfp2P6px8NBKtQaqamXnsOX7z14eD6iHOmIrPwSpxsPIm/yI/oA9DH46uWK3DKdQYnrxvHYBWBzavm9eEvvzyFv72Jgc2rbj+L137xd3S/MzgIVVbg+bFn48fofUcZftzdk5E6qw9HGvtwNrB51YKbzmBv5cd4T2oT3Lzqv07hyEElXE7rPYEXN/chLv5LnPt0xNPEBhQ4L4Gxv5com7aFXvfKpnNX4ZT8I01gxemnH+BPz/jl+spxSVfgzjXXI/mqjwdWrAKYLNVpNl6Bc+dO439+5MN70vdjkui957yYVL/5rvR52N6s1Bxd8sByHBhhl8/gxlVS+2XZFrzetn+Ez4z8CL6yWZWxf2Oq/r/ddny3sAGHENy8KhUnAptd3VXjxcaFvajOWoOWG/Vo9Rrl+q1zDjuQyhWrqs8936CtACf22nqyNwpQgAIUoAAFKDCSAOdfIwkN/DuDVXGrmAtWpaGPZqXZW6+exv7ffSR05MPWLpV7CKuxmqxD+iPTkHgtIO3V8tk7H+P4p1PxNUPIilUpbDRPw7JvXYGOYH3EkNHE3arDnBXX4ObplyklAfxn8c4+H47s6sNnN49vsCoNa+rSqzE/Ywqu1kEOi6VjOth4JhCcDl1hKrdfeBWumfSFvAnW2VNn0OE+je7/+0V/iQCpzT9lXoWr8QW+wJf4uPPveL3Bj499AOZMgen/nYZrvjiHj4+cxCubz0YsLSB0AtmIAoICY30vwaTLkfCdqzHn7smYistxOT7H27s+wsHdge9FQjxuL5iO226Kw9mzX+DcqTNofysO8+/5clCwCrlOcwKu/ut7cIeubBe89whyaNYsuGr17a4ufK+oOGq4KoWqv6yqxM1JSaj/bSNsT5QKjCFabVMDChtdKDUCrQ4zVlT3YHa+E08XmjBruk7p93QPWl+owhNlLmUVa3IBtjbZkHGtH35fO+oK/4jZtQxWBU4Cm4yDACf244DMj6AABShAAQpQgAIhApx/iV8ODFbFrWIyWJWGn1H0Fcy4Y7LQkZx44zO0Vn0g1JaNRAT46L6IEttcHAK8l4zNeWr4zXMwfX2h3Pmvfr0Zrhd34I0jR+W/77j9NpgfWIpHv7ta/tvzyh7kPvzI2AyEvVLgIhXgxP4iPXEcNgUoQAEKUIACF60A51/ip47BqrhVzAar0iGIrDZTs1JVBcuEbRqnvwznzk7C/J8lYNIrgVqPE1aDB36pCPBeMjZnMrhydbjexVeqjs0Y2SsFYlUgVmusSv+Dgy8KUIACFKAABSiglcBf9/9Fq67Oux8Gq+KEDFbFrWI6WJUOQ6qTePM/TUXCrTpMvS5ePrLTH/ah900/3v6f00I1VVVwTPCml+OGtdci/ebLceYtH157zo/TrIU6wa+JS+fweS8Zm3Mp1Vz9zrezkbHgHiQlJsof0tXdjda9f8bv/9AsUFN1bMbFXikQ6wKc2Mf6GeL4KEABClCAAhS41AQ4/xI/owxWxa1iPlhVcShsSgEKUIACFKAABS4KAU7sL4rTxEFSgAIUoAAFKHAJCXD+JX4yGayKWzFYVWHFphSgAAUoQAEKUEALAU7stVBkHxSgAAUoQAEKUEBcgPMvcSsGq+JWDFZVWLEpBShAAQpQgAIU0EIgVmusanFs7IMCFKAABShAAQrEogCDVfGzwmBV3IrBqgorNqUABShAAQpQgAJaCHBir4Ui+6AABShAAQpQgALiApx/iVsxWBW3YrCqwopNKUABClCAAhSggBYCnNhrocg+KEABClCAAhSggLgA51/iVgxWxa0YrKqwYlMKUIACFKAABSighQAn9loosg8KUIACFKAABSggLsD5l7gVg1VxKwarKqzYlAIUoAAFKEABCmghwBqrWiiyDwpQgAIUoAAFKCAuwGBV3IrBqrgVg1UVVmxKAQpQgAIUoAAFtBDgxF4LRfZBAQpQgAIUoAAFxAU4/xK3YrAqbsVgVYUVm1KAAhSgAAUoQAEtBDix10KRfVCAAhSgAAUoQAFxAc6/xK0YrIpbMVhVYcWmFKAABShAAQpQQAsBTuy1UGQfFKAABShAAQpQQFyA8y9xKwar4lYMVlVYsSkFKEABClCAAhTQQoA1VrVQZB8UoAAFKEABClBAXIDBqrgVg1VxKwarKqzYlAIUoAAFKEABCmghwIm9ForsgwIUoAAFKEABCogLcP4lbsVgVdyKwaoKKzalAAUoQAEKUIACWghwYq+FIvugAAUoQAEKUIAC4gKcf4lbMVgVt2KwqsKKTSlAAQpQgAIUoIAWApzYa6HIPihAAQpQgAIUoIC4AOdf4lYMVsWtYj5YvSt9Hr7z7WxkLLgHSYmJ8pF1dXejde+f8fs/NOP1tv0qjpZNKUCBiSrAe8lEPfM8bgrEpgBrrMbmeeGoKEABClCAAhS4dAUYrIqfWwar4lYxHaw6nipD3r/mDHs09b9thO2JUhVHzKYUoMBEE+C9ZKKdcR4vBWJfgBP72D9HHCEFKEABClCAApeWAOdf4ueTwaq4VcwGqw2/eQ6mry+Uj+RXv94M14s78MaRo/Lfd9x+G8wPLMWj310t/+15ZQ9yH35ExVEHmi6yYcs6M+5O1kMn/58PvcfbsKPGiZKmdvX9DfOOwsY2lKYdRtncPMx86Rhy4lwwmqzoHs2nVLjRY0mB/7R/4N06HeDrRGuTAysdntH02v+e2YvMuP59F1oOnFc3fDMFYkJgXO4lMKG0zobsdAP0OkAXB/h6e7DPXYNyexMOxYQEB0EBCsSSACf2sXQ2OBYKUIACFKAABSaCAOdf4meZwaq4VUwGq8HVZW93deF7RcU4cDByLDF3zmz8sqoSNyclQe3K1cTCerjWGYH9DSh31qDR24NEYwH+3V6E5bfp0NGQi/tKtCszoH2wqsM2kwlrjwdPdiryqzehNEuPfQ4zVlT3qLgKQptasf3oGsw+WosUs2OUfYS+rQBbD9gw57ADqTm1GvTHLiggLjAe9xIkF2Brkw0Z2I86pxPVjV50JxtRWGzHY+YU6Dob8FCWHa+LD5stKUCBCSDAif0EOMk8RApQgAIUoAAFYkqA8y/x08FgVdwq5oJVqQ7i9uYm+QiWPLA8aqgaPEQpXN354jb5z2XZFrGaqwsdeLnGghkHnHjIsilsNZkB+bZVwA476jRcsTn2waokYEDFS57zWw2r4toRa8pgVcyJrbQWGJd7CYyocNcg58Z2lOdaUBl2z0jMtaEwfjtK6rRdAa+1FfujAAXGX4A1VsffnJ9IAQpQgAIUoMDEFmCwKn7+GayKW8VcsBpcYSY9/r/hZ/8hdCQlP/p3uSyA6KrVnDovKu71oS47CyXDhqeBULCzCS1xJmTepof/SCv2fX4rMuYmQAflkd/e/U34yTo7tgVWjybmOrHFmoWkqcrw/cfd2OEzIee2yKUAEs02PL3egrsTpB4Bf28bGsttKHNFWXUqlwIIX7GqfNZAgOtBprRSNHTsXifm5XuR7/w5HluUIj+yLH9ejxeNz9oDnxcehBqwvNSB9ZZ0zJDb+3GirQnlNkf/8QKpyHc+g/VLDQMm7W48W+LDvzRaMHuqDujzw+8HfK9JY+DKVaELm43OS2A87iWw1GB/hQmnGsy4r2T48LRCLgHiQd3xRGQbDdB1umBaYsM1+U48XWjCrOmBL+TpHrS+UIUnylz9pUKke8RTj1mQYQh+aX3o2F2FH1gbcCjZjj/uzoXenYcFRd4QszXYftiKpDY7Np8rwo+ke96iLJT0r3IHUNyETqsB+0osWNEw2lXu53Wa+GYKTFgBTuwn7KnngVOAAhSgAAUocIEEOP8Sh2ewKm4Vc8Hqf7/8J3z1lluEVqsGDzO4avVvb72Ff77vmyMcvRlbXnMi491amMyOEWqcKiFjht6PXk8tHnc60XKgABsb0/BmbQ0qd7cDc9dge4MVszs3IeVBJ7DIgZerLJjRtgmrbU60Hk9FcX0t1i9MAHzeoTVWI7VvbMD6+T2oW2QeHIIEjyxqsDqwYnWx6TBKh4zdgMJGF0rTfdjltOGn1dIjy2aUPmNH4Rwftj1qwtrdg4PVzAo3NlsSsK+yCD9wetE9dw221lmR8V4DjEvs6O5fsdeJxrIfYp1Um3ZuLjY/swr67WuwotLIUgAqvo9sqp3A2N9LgOU1Xmw09qJ6qRlloYFlhMOQg9UUwNfehLKyKqX8SGE93LZ0nHI7sc5Ri9bj0g8Zz+BnBfNwqnkVFlg9A/eU9gaUPWlH4wFgdn4Vfm3LwrQ2B7JyavFg02GsT2lDSXoe6gKfnWh3wZuvx65VJqz2O7G33gx/gwn3lQQDVAM27PQgX+/GynuL0KIdPXuiAAUEBDixF0BiEwpQgAIUoAAFKKChAOdf4pgMVsWtYi5YPX7sCOLj43HLrDtw9uxZoSOZNGkS3up4A319fUieefsI73Hg5eMW6JpNWGAdaYVWIFj1DR88ZFR5sHWRD9W3mfF3KeBIbkOJJQ91/UGLBVtecyBTNzRYzXcdRuF0D9bmFoWsAFXazzlsw7x8pSzCoFfEYNWA5c5a/CLbgI46CxbblUAzI3Ts8uo6I05UW7DYEbq6zoTNr9bg/tMNMGZ14+n+mqjX449HC6D3WLGicGD1nLJKLw0H1xmx8kZpxVvKMHVdWQpA6CJmI80Fxv5eAlS4jyFHJ7YRnRys3rAflUstKJfvDcr3XPqRZ5nZMagkSWaVB1uy/KhbVABsUsLPwfcIINHaBE9xCvaVpGOFX/lud1WmYZlT6tuIjZ56LPc3YHGWHYcwEKKuuLcIrVKTwEpX3e9GXm2r+clhhxSgAC6GiX3pzmMoTO3BrjwTVu8JO2kLq7C3Pgu+OhMW20eaT6k84Q7pyRzpHhjlB2aV3Y1tc2Ve6R8Lh7EduFDv8g+I/3gMZeY8VI/wA6JQh1o2uqiuEy0PnH1RgAIUoMBoBS6G+ddoj03r9zFYVSEqrfaMtjmUim40azr2YUikYDUXW161IeNa5TB0U3XweaXNljB0tWWyGetteVg+P1V+NN7v60HHGT3uSvFjm6kGCc12zOl0IsuyadBq2Mg1Vg/LIeat3lWYV+gZZCi3v9GDxSbr0B3F5WA1BdKz9f6+wNt0OsDXGfII8dBAU5kc96DcbEFl2OQ40emB1+xD3cztmBUMVj0mtNtmonWVEat3hw5P6Ttxtxm/TmjAhjs7I/apvIPBqmZfDnakSmDs7yWRg9X8Gg9KjQmBm4kOujMRVqpL/5pdg/3OdHQ5zVhWGRZKJDux12OGr64WyC2A3mXGAmt4qQHlu3Vrm/QDTE9/kGrMsqNbDjxM6K3MwjJnoG/5sf9AENsAZFR6sHWJX6Akiip2NqYABQQFYr/GavCpHemBmwgbUJa60FOgxzazCWs1rEkv8a1/4TCKb/BgpfEiWE1vbUJnsQEtQ+ZKghdCTDczYKPHg/t9Ik95iR2IPL+d2YZ181ehUewtUVtdVNfJeR4r304BClCAAtoIMFgVd2SwKm4VcytWx/7xXSM2v1ofWJ0pPcoe/goNAsODVQNKd7pReEM76iqU3b9hzMI3CuzYsGggWL2704kUy6ZBHUcOVv3YctyCWaEBaei7fF6UG1ehOnyIw9RYHWgaJVg19qA8zYLKsD77g9VF2zHLZcOcww6k9jwkB7j+0/6IV5RUL/XZuCJsSO+M2KfyJgarKr6ObKqhwNjfSwB5tbq8sjSsdmngOIbdtE4OVo3ocqZhWfgXsj9Y3QrkrhAIVpvQ/+h/ngktBV5UpB2LuHI+o0cqW9KtrJbt2QTTg84RSqJoeFLYFQUo0C8Q8xP7wI8/n/bokHSDVJ5o8H1ODrUMXk0CssGXRS62ttlx64EoT+3E2DWUX9+GDbdrExTG2KEBsOGPx6L9uDea0SrluO4+ppSxGToHV9PnxXWdqDkytqUABShAgbETiPn519gduuqeGayqIIu1FavjseFMYqkLngJDlMfXhwtWg6tdB68ek0PJbGCbyYQ3K4bWOgw+8ju0FIAHT0n1XuWgQ35+V+w1ymBVeYRfKgWQhcWO0BVyA6UAFmd1y7VZ5WC1yagEP/2PF0cYXnAVnCMdK4YkwAxWxU4oW42FwHjcS5Bswx/dBUgK1DoN/x+JwwarIaUAwus995cCyC4Afu5B/rXuISu3lFIAoRtPKZtVJXhq0WsqQIJnFRYUDV4J379K1d6NpRvS8CY3rRqLS499UkBIINYn9okVbngf9KPO/j6WbjAB7tCna4YGZLPzHSjNy8LdN+gAnbRavwetjXascAy+Dw3CmZuLjRuK5M1B5a35TvegpekY0gpN8AXnKnNzUVG6CkvlTUN10PX1oLUh2G9gReUZN3b1pSMzRQ+d9Nn+0DbKJ0rje2pVFmZLG4XG6YD3vKiz56FMeiInsOr00G4fZkmbC8broIvz4VCDFYvtwfFLG3WGbv7pR9fuJhy7swCZJwMrOuWnmoqQb5I281T66HA5sdLaIIeISukoP1rbdJgjHU9grC2VuVhZHZiXyX2sQo4xBfo4mRK90oagxVYkbjqGwgTPkDA70+nBlqV+bFtXgLXhG5/OXSPXvc8MnpdzPnR4m1CW70ALDFhuteGxXJO84aouTgdfpwvlhValnFVh/eAnl4Y9FwPOg64DXydamhxYea4I7QXzlI1T5QUFPuyrtWCFE8OPQepW5DoR+taxEQUoQAEKTHSBWJ9/xdL5YbCq4mzEWrB6V/o8bG9W6ooueWD5iGUKghtXSe2XZVvwett+gaM3oLCmCesX6dDR6MQPbA3K4/bJRhQW2/FYdgr8bhvmFerDSgEEaqWedmFtvlWuiTrb4sDTdgtmT+2Rg9W1MwObVx1w4iHLJhzC8JtXSZNWty0NXbV2rA7sAp5otOLH1lR0Va9SJvzhr9EGqwhsXjXfh10b1mB1XTsQ3LwqtTcwIc8KOWa3stlVWg+qS9agTJ6sG5BhtWH93B48K0/Kjahw1yDH0Ik62xqUSG2Cm1c9n4sV1ekDm4UVe5Ck96JV40cGBU44m0xAgfG5lwCJhTVwWU3QHW1CeYkNdfL1bUBGoRUbisyYddqNdcYipEs1VuMG12NVNq8y4pTbju8WSveh4OZVqTjRbMNKqwvdwQ3ujtbiR8UO5b7Tv3mVEw/lSPcZ5ZVT50XFvVIZgs7Ij/gH6qpKq+R1vovkMdsJeO3ykCeGQKxP7OX6qlNcWGxy4l+kje5u3o/KNAvKpdMzqL4qlBrvZj0ONThRXtckb9yZX70JG7L0aC1Lx4raCOc0eG/r35gvWCs+Bbq+dqW+amBONe1AA8rLpM37pDYN2JiNQN1XZUXl7HgfDjU6UFatfHZxUwPWz/Nh2yMmrN0DyBtxPqiM7wl7Ew4lm7Gxzonl8W5IdacTpFJJi/QhG5WmotTVhMLbOuX6+WUwocJdhZyEdtQ5nkRJUzsSzU5sqTBjlg44JNVXrcvC1iYb7j7tRrnNgWpvD2YXN+F5ayo6Aj9QKzVrQ8YKMzY3OHF/XODHs0U2bC8vwKxeF561O+U+5M9Zn4iW8u/joLkJG029qJtpRkmQdJETe3+VBf8LRbhvXXiIXYCtbTbMORrcUFX5/02FaYdRXuxGRn0TSv/RP7ChadiGrIPqq454LgzIr2pA6SId9jU6USY5S3Pgxk140FeDf5P+f9yQ8hEGFI4whv5NYYe7TmKt9uvEuIXxKClAAQpclAKxPv+KJVQGqyrORqwFq9LQgyvN3u7qwveKiqOGq9LYf1lViZuTklD/20bYnihVceRSOOHEU6tMyuoFqVZpPODvacOO5zehstqL7kiPsS+yYavdgowb9PCf88N/shMtx/RYvlBZsbr2OJCY68QWaxZm6eUf5eHvcWPHGRNyUg6jbG4eZoYFLNI4ni5UxuE/J/2Sr6wm+E2VU94BXLtgVeopfMWFND4vGp+1B4LT8Ef3g+1TkaDzQyoKIB1z6wv1eLZcmjQH+3wG65emQA+pjR++ox78yhH4HwWF9XCtMyLhnB++9gbkPejA66rOFBtTYHQC43UvkVfTlK5CpryiKvA63YN97udRWV2L1uOAvHlVWLAqtQx+/2dND7zzdE9IrWSlr0SzDU89ZkGGIdBGukfsrsIPrIEfhYKfudCJvfVmzNgf/RH/YmmDvfk6dO0YuqJ1dMp8FwUoMBqB2K6xGlrDuQmQn06ZhxPNeVhg9QIhAdl/GOvhXpeGg5W5WFEZWgt6uFJAgc37fC48XqD8UK28AnVdT0tBYxsKpVCwM/hDdbCN8vQQmmbivmPSikojTjVbsUL6ISrYRC5jYMKJuplY3F2P9tI0dDhzsSx0fNLGRzlAY7Id0wIlopTN/gIv+UdsoNGUhbYSLyoW+oasCJWfSjD6sWuVFafW1SBH5+7/4V3pRXlcfc5RqUbtNdh+eA2S2uww5ykrWKXXwJMNtbj71Rpk+sNNQq4u2T0Bu/rruSo/bmfHu8Mcg5zSsaejqzYLi8sG1/LOcLixxaLDLmvuoFWucmmDO6X5qg1z+uurvo+nRzgXK98NbKjoDL8OBsYfXl915DG4kCGVrRn2OrkI6vCO5gbB91CAAhSgwJgIMFgVZ2WwKm4VczVWg0Nv+M1zMH19ofznr369Ga4Xd+CNI0flv++4/TaYH1iKR7+7Wv7b88oe5D78iIqjZtPoAqyJyqvj0hLgvWTw+eyvC5udhRKuHr+0LnYezUUlENMT+yGb6xmVDfL0XpSk5+H6/vqqtcjw1MubGy0zO8I22xxmPiEHtaGlTIKnbiDQNR/PgzdXF2H1fbDupwnl+iZsNPagcqkF5aGrFuUVtUb0OqvuykgAACAASURBVAtxcHEj8uMaMCg0lT4uGA6b3Ji5uwC6F0y4b91A+CiHgMlerDQexmOHrUMC0f5QVNqIqRxYXxGpvMpAyQSlvFI63hy0gteAipc8yD5dC9PudHisBrQUW7A6/HH+IE+gNveJ6jQsdgByaauH9UPC0YEvQgE2v2rF/QbpEX9vyMIBJdiec2RwyCu9r3+V6tx2PBior7rC9/MRzoUVbenOKNdBcDTh5SMExlAzGetHuE7m5StPufFFAQpQgAIUEBGI6fmXyAGMYxsGqyqwY3HFanD4wdVmwx3OaFaqquCZUE1nG434++ksbGnOhc7N1WwT6uRf4gfLe0kqMhcBLe+bsL3BilmHtdg45BK/aHh4FBhjgVie2PfXV5Uexw8Elkp9+hR0VNvxfrYjsAHRTHkTTl2zCQusg1dEIrCC3ic9Jm8f/G8DqyLzBm/QGVIL/qDJg5wUv/zkz9CXD61OC3x5Hiw/0wDjksGbkSrjB+qy25DhGmGT0KZrsL7YgJb+VaDSp4WEgG4T3PY0HBxSSz6w6vbdWvzn3y34gVEXZaxAhysLZfoGbDX5UL3UjLL+EHhgc6hfJzQEVoqGmQw6eKX9jJdWYZ7DKNf41nusWFEYslo3gtZsixWP5VnkpypwtAkrGw3YbDdCF2VzUrztgmm7AW7bTLSuMuLUumMjnAsPEkujXAfB8SQ78LLHAn/wesivR/sIY/jPD7PwA3n1bPTrZPCeAWP8pWX3FKAABShw0QvE8vwr1nAZrKo4I7EcrEqHIdVJ/M63s5Gx4B4kJSbKR9bV3Y3WvX/G7//QLFhTVQXIhG1qRsVOO7JvBnydHjxbYg3UipywIDzwS0xgQt9L5tuwvToXs3V+nDjgwn86pFqFl9gJ5uFQ4CITiOWJ/UB9VWvIKtRAnXn0ojchASfkgKxIfix/2qCNraQTYULFS1XIkVa4WlYpGyGFvOTVoHM7UZ5mQWX/fw/UbE/pRN0iB2Y01MubQqWYHVHObKC+6psNMCyxD7RJLsBWl7IJZ9amdGytlzbCUlZ4RnoNrNAMCe/kENAMv7SB1vsO+XH6Dmcalg0MFvJj7Dkp6KgzoeVON4pvGL5utWyqa4LxG7aBkgUF0qP6SnjZ+nAbNvxjT6Cma7SLWQl8M45vQnV8AYoTPFibWxRSSmH4L4HyxIIPdf/Hj5yV4WHy4PcO1FfdhLtHPBdKeYah10FIn+H1VQMbhg0OtNVeJwPB/0X29edwKUABClDgAgnE8vzrApFE/VgGqyrOSKwHqyoOhU0pQAEKUIACFKDARSEQuzVWw+qrhmhmVHqw1WwA0INtZhPWHjCgdKcbhbf2YluwVqdUc7rCiuUJnai2fz9Qvz3slPTXbA3URg1upDlPD7yrbOQ0o8aLCpN/YLNNeVPAIhQv0qNlXRGqs5T6qvq+nv7PlupRP23Lxd1+D8ryi1B3PBAG+90oWVOk/GAsbVRauAZL9B6sLWrHj19VAlyT2TEQeA4KAddg+2Er7uoNblwa3GRwHvToleud/tQoreY1oCNkI1J5lehD83CiOg8lu61KfdVXV2Fe4cAGU4M2h5pfg/0VJmCPE3l5yuanOfaf4N+Mx1CSZUNLgFAOaA0++PR+7CuxYGVD2ErhQDtpw66N6cdQ/v3Acc/NxZZqOzJ6a7GsGHjaXYCkkE0RMdeC9UUP4a53q7DCfgwb++urOnDvSOfieOA6uLkHjbYCrHP1INFYgB9vyINe3si0B/Iq5XQpTH8Srxt9aH03T15xG30MnpDavtGvk6DLRfGl5yApQAEKUOCCCzBYFT8FDFbFrWK2xqqKQ2BTClCAAhSgAAUocFEJxOzEfkh91VDWQMh4xoN181ehUfqn5FxsrCxCZmoC9NKmniNtwCl3Z0C+s1bZ9DLOD7/Phw6PB/5FFiS12aDUzZQ2zwzZGLMP8H/UjlbX8/LmmTNrvNj4jz1o3K3H0qWGwMaBfnR5GvCswzmwijMQ9N6fEthRFH6caPdi2/NVKG9aJj9aH72+qrIxUv+mpNN18J/2yU/27D5nQo6hLeAgha0OrLcYkTRFKV/g9/XgoCewgWG6tJnWMPVVA6Fupq0eG3LSkTQlsPnpe6EbqirnQQ5jFyWg12OHOX9gE6zwi79/08Ob9dBJ5wV+dHmb8KzdIdvIIfT6wGas0oDP+dB12IPfVVah2psnu+hdZiywShuSDX8u5A2/pOug2grJWf688OugoAb7babARqZNWPugHR3DjkEKjEWuk4vqa8/BUoACFKDABRaI2fnXBXaJ9PEMVlWcFK5YVYHFphSgAAUoQAEKUEADAU7szwfRMGhFZff5dHVRvdeAwkYXSm87jLLsPFSHlVi4qA6Fg6UABShAAQpcAAHOv8TRGayKW3HFqgorNqUABShAAQpQgAJaCHBifz6KA5s+KSsqL+1XotGEpHePIWHVJvwi14B9zlysqLz0j/vSPqs8OgpQgAIUuBACnH+JqzNYFbdisKrCik0pQAEKUIACFKCAFgKxW2NVi6Mb4z4WFmDDgzPx/k4bKneP8Wdd8O7nYX3TJhSm6uGXSgPUO7CujqHqBT8tHAAFKEABClyUAgxWxU8bg1VxKwarKqzYlAIUoAAFKEABCmghwIm9ForsgwIUoAAFKEABCogLcP4lbsVgVdyKwaoKKzalAAUoQAEKUIACWghwYq+FIvugAAUoQAEKUIAC4gKcf4lbMVgVt2KwqsKKTSlAAQpQgAIUoIAWApzYa6HIPihAAQpQgAIUoIC4AOdf4lYMVsWtGKyqsGJTClCAAhSgAAUooIUAa6xqocg+KEABClCAAhSggLgAg1VxKwar4lYMVlVYsSkFKEABClCAAhTQQoATey0U2QcFKEABClCAAhQQF+D8S9yKwaq4FYNVFVZsSgEKUIACFKAABbQQ4MReC0X2QQEKUIACFKAABcQFOP8St2KwKm7FYFWFFZtSgAIUoAAFKEABLQQ4sddCkX1QgAIUoAAFKEABcQHOv8StGKyKWzFYVWHFphSgAAUoQAEKUEALAdZY1UKRfVCAAhSgAAUoQAFxAQar4lYMVsWtGKyqsGJTClCAAhSgAAUooIUAJ/ZaKLIPClCAAhSgAAUoIC7A+Ze4FYNVcSsGqyqs2JQCFKAABShAAQpoIcCJvRaK7IMCFKAABShAAQqIC3D+JW7FYFXcisGqCis2pQAFKEABClCAAloIcGKvhSL7oAAFKEABClCAAuICnH+JWzFYFbdisKrCik0pQAEKUIACFKCAFgKc2GuhyD4oQAEKUIACFKCAuADnX+JWDFbFrRisqrBiUwpQgAIUoAAFKKCFACf2WiiyDwpQgAIUoAAFKCAuwPmXuBWDVXErBqsqrNiUAhSgAAUoQAEKaCHwtfR5+Evbfi26Yh8UoAAFKEABClCAAgICDFYFkAJNGKyKWzFYVWHFphSgAAUoQAEKUEALAU7stVBkHxSgAAUoQAEKUEBcgPMvcSsGq+JWDFZVWLEpBShAAQpQgAIU0EKAE3stFNkHBShAAQpQgAIUEBfg/EvcisGquBWDVRVWbEoBClCAAhSgAAW0EODEXgtF9kEBClCAAhSgAAXEBTj/ErdisCpuxWBVhRWbUoACFKAABShAAS0EWGNVC0X2QQEKUIACFKAABcQFGKyKWzFYFbdisKrCik0pQAEKUIACFKCAFgKc2GuhyD4oQAEKUIACFKCAuADnX+JWDFbFrRisqrBiUwpQgAIUoAAFKKCFACf2WiiyDwpQgAIUoAAFKCAuwPmXuBWDVXErBqsqrNiUAhSgAAUoQAEKaCHAib0WiuyDAhSgAAUoQAEKiAtw/iVuxWBV3IrBqgorNqUABShAAQpQgAJaCLDGqhaK7IMCFKAABShAAQqICzBYFbdisCpuxWBVhRWbUoACFKAABShAAS0EOLHXQpF9UIACFKAABShAAXEBzr/ErRisilsxWFVhxaYUoAAFKEABClBACwFO7LVQZB8UoAAFKEABClBAXIDzL3ErBqviVgxWVVixKQUoQAEKUIACFNBCgBN7LRTZBwUoQAEKUIACFBAX4PxL3IrBqrgVg1UVVmxKAQpQgAIUoAAFtBBgjVUtFNkHBShAAQpQgAIUEBdgsCpuxWBV3IrBqgorNqUABShAAQpQgAJaCHBir4Ui+6AABShAAQpQgALiApx/iVsxWBW3YrAKE0rrrMiAF+X5DrSosGNTClCAAhSgAAUoMBoBTuxHo8b3UIACFKAABShAgdELcP4lbsdgVdwqJoPV2flOPF1owqwEPXTxAPx++Hrb0ep6Hs+WN+GQiuMbsanDjZ6cFLnZodqZWFw24ju0aVDhRo9F+dwhrz4/fJ1ulK+zou6ANh8XsReLFRuNBgA9aLU60TiGH8WuKUABClCAAhQYEODEnlcDBShAAQpQgAIUGF8Bzr/EvRmsilvFXLCa4XBjS04KdFGOwX+gAQ+Z7XhdxTEO23ShAy/XWDALnWhclYV1e7TqeIR+hgtWg2/tcWPlvUVjt4q2fwydaEzOwrpxOnR+DAUoQAEKUGCiC7DG6kS/Anj8FKAABShAAQqMtwCDVXFxBqviVjEWrBZg6wEbMvQATu5Htf37KHMBGTkPIT8/F/ffBrQ6zFhR3aPiCGO0aX+o6cPr1XY8dzQwTn06HinOxV3Tpb970WI1YmXzGB0Dg9UxgmW3FKAABShAgeEFOLHnFUIBClCAAhSgAAXGV4DzL3FvBqviVjEWrDrw8nFp9Sjg8zqQmlM76EgyF5nQstuj/LeCerSXGiFlsB3NVrTcaEXOfAP0UukAXy8O7a7CamsDuoe0teNwmhXLb9Ojo2km7jsS0o/097rQMTSgZboZ96coJQl8PV402vNQtjs4LAOWlzqw3mJEkjSQPh962z149lgaNmRLj/n70FqWjhWDD0N5c0iwOqRN6L/Z07GiLvB5c3NRYcvD0vQU6KUlvfLnedFY40C5KzRsNmC51YZHLUbMvlEaGOA/2Yl97nqU2RrkUgqFjW0oNSr/1v/yeVE2Nw/VKq4fNqUABShAAQpQQL0AJ/bqzfgOClCAAhSgAAUocD4CnH+J6zFYFbeKsWA1ZMUq/Og94MWOPzZh1043Wo+HHVRIsIo+AFKgGvbqcq3CgmLPoBDW5/NBr1cCxZGC1YiMJ70oS1fCx8wKNzZbopctGFWwOjcXmzfZcb9U+jQ06FzkwMtVFsyKVCOhrxetFZbASl4DCuubULowIeLw/UebsDrLhlkMVlV8S9iUAhSgAAUooK0AJ/baerI3ClCAAhSgAAUoMJIA518jCQ38O4NVcasYC1ajh5XSisvWF6rwRJlryCpUKcB8vc6BJ+xNgMWOp2yBR+n72lG3yIySbwysSoUU2HqbUF5Zg0Zvz+CVr2ErVuHvwS7HGqyuA4obG7BeXuHpx+uVaVjmXIPth624a6r0n3qwy2nDT6u7kVRoQ4U1C0lyACqyYjXKyZL6LMvF6gZpJaoRFS/VQ95jy9+L1gYHflDWhqRCKzYUmTFLGlYwhA0JnH1HXcoGWLBgg82KHGOCXLu2oykP963zhqyaZY1VFV8ZNqUABShAAQqctwBrrJ43ITugAAUoQAEKUIACqgQYrIpzMVgVt4q5YFUa+ux8B0rzsnD3zcoj+KEvqURAVk4tukMDxPCyAcVN6LTOgy4Ygv59IFj1H6iFyexQwlnpFVpSYEgpgJByBMlO7PWYkRRc6Xq4Hu12pRRB1448LCjy9g8zo8qDrUvlJacCpQCinyzfgQasNdvRkuzAyx6lREKXKw8Ligc+C/3HqnxWy6LAI/6n96M8zYLK/u6N2Oipx/JkAJ1NMH7Dhm7WWFXxTWFTClCAAhSggHYCnNhrZ8meKEABClCAAhSggIgA518iSkobBqviVjEZrA4MPxWZ+YuRnZWFzPkpSv1U9GBbnglrbw2vjRp60AN1UiM/7h/SVjRYRVifmgWr4eGrVLd1E35WkKrUj5VWlx5ZE6gnGymoHTyufenHlJWtnU0wfMM26Eror6saXN3KYFXFN4VNKUABClCAAtoJcGKvnSV7ogAFKEABClCAAiICnH+JKDFYFVcKtJw7ZzYOHJS2M4qNV2KhHYWna1AiPwI/8Ep0euDNDlkFioFgdchGV8OsWJWD1nUaBKvrtCoFECksDak1e7QJhkJwxWpsXJ4cBQUoQAEKUEATAU7sNWFkJxSgAAUoQAEKUEBYgPMvYSquWBWnQmytWO3foMmPrtdc+F11PSp3twPShk6VNtyfrAMi1k2NXmO1eqYZZUNWpWoRrGq3edXr1XY8dzQ4Jj1uNa9Cockg10NFey0MSzxjXGO1F60lFpQd0OPQgXY1lw/bUoACFKAABSgwCgHWWB0FGt9CAQpQgAIUoAAFzkOAwao4HksBiFvFVLCamFuFraXBjZ8iH4RvjwOpebWDaqOiD0BYLVZpk6mOpiLct84ToY6qNsEqID2278B6ixFJ0nP7fT70tnvw7LE0bMiWnsc/vxqrg97fHzpHcOnrRWuFBSuqpVW+BhTWN6F0YUJEQP/RJqzOsqFF+tfsKux3ZqG/ZTC0Pq7iAmJTClCAAhSgAAVUC3Bir5qMb6AABShAAQpQgALnJcD5lzgfg1Vxq5gKVuVhJxtRWLgG/2JKQ1LCwOZV/pOdaH2hCk+UuZSNp0JXoTZb0XKjFTnzDUodVl8PXnfVYG1Jw9C2mpUCUJATkw3oPj64bEF/LVP0osVqxMrmCCekv75p5JPle7cdLdU/xNq6kBWkybnY4MhDdnoK9NJyVjnI9eK5yiJU7h7cT2ZxFdbnGDH7RinxBSS/fTvr8YOgSaB5pt2Fjbmpspuvx4vG8jyUuVRcQGxKAQpQgAIUoIBqAU7sVZPxDRSgAAUoQAEKUOC8BDj/EudjsCpuFXvBqujYh3u8X7SP8263Bttfy8NnO5yorGtCK4woLLbjsewUeeMp9Hqwbv4qNJ7357ADClCAAhSgAAUuJQFO7C+ls8ljoQAFKEABClDgYhDg/Ev8LDFYFbdisKrCKrxpot0Fb35qlB58aHWYA4/nn8eH8K0UoAAFKEABClxyAqyxesmdUh4QBShAAQpQgAIxLsBgVfwEMVgVt7p4g9X8GuxdZ8QMAB0vpGFxiYqD1qppshnrbXlYPj8VSdPlraaAPj98b3vR+KwdZa7BJQK0+lj2QwEKUIACFKDAxS3Aif3Fff44egpQgAIUoAAFLj4Bzr/EzxmDVXGrizdYVXGMbEoBClCAAhSgAAViSYAT+1g6GxwLBShAAQpQgAITQYDzL/GzzGBV3IrBqgorNqUABShAAQpQgAJaCHBir4Ui+6AABShAAQpQgALiApx/iVsxWBW3YrCqwopNKUABClCAAhSggBYCrLGqhSL7oAAFKEABClCAAuICDFbFrRisilsxWFVhxaYUoAAFKEABClBACwFO7LVQZB8UoAAFKEABClBAXIDzL3ErBqviVgxWVVixKQUoQAEKUIACFNBCgBN7LRTZBwUoQAEKUIACFBAX4PxL3IrBqrgVg1UVVmxKAQpQgAIUoAAFtBDgxF4LRfZBAQpQgAIUoAAFxAU4/xK3YrAqbsVgVYUVm1KAAhSgAAUoQAEtBFhjVQtF9kEBClCAAhSgAAXEBRisilsxWBW3YrCqwopNKUABClCAAhSggBYCnNhrocg+KEABClCAAhSggLgA51/iVgxWxa0YrKqwYlMKUIACFKAABSighQAn9loosg8KUIACFKAABSggLsD5l7gVg1VxKwarKqzYlAIUoAAFKEABCmghwIm9ForsgwIUoAAFKEABCogLcP4lbsVgVdyKwaoKKzalAAUoQAEKUIACWgiwxqoWiuyDAhSgAAUoQAEKiAswWBW3YrAqbsVgVYUVm1KAAhSgAAUoQAEtBDix10KRfVCAAhSgAAUoQAFxAc6/xK0YrIpbxXywelf6PHzn29nIWHAPkhIT5SPr6u5G694/4/d/aMbrbftVHC2bUuDCC0y/5Qrc/E9TkXCrDlOvi5cHdPrDPvS+6cfb/3MaJ9/6/MIP8iIfAe8bF/kJ5PApMAEEOLGfACeZh0gBClCAAhSgQEwJcP4lfjoYrIpbxXSw6niqDHn/mjPs0dT/thG2J0pVHDGbUuDCCcz7l2txy71Thx3AW6+exv7ffXThBnmRfzLvGxf5CeTwKTBBBDixnyAnmodJAQpQgAIUoEDMCHD+JX4qGKyKW8VssNrwm+dg+vpC+Uh+9evNcL24A28cOSr/fcftt8H8wFI8+t3V8t+eV/Yg9+FHVBx1KvKdP8dji1KRoPMDcTr4Ol0oL7Si7rhAN4sceLnKgll+L8rm5qE64lsMyHfWYr05BXjNgdScWoGOlSaz8514Ks+IWTfooYMfJ9q92PZ8Fcqb2pUGFW70WFLQ1bwKC6yesH4LsPWADXMOR/7MnDovKkwJ6Ggw4b6SnqFjCvTtP+0f+DedDvB1orXJgZWOgc8TG6cO20wmrA13LahHe2kaDjrSsSIEMNFsw1NFZtydrIeuD0C8H76jHjxbYkXdgcCQNrjQ+WBK//h0U3VAnx/+/iF3onmpGetEzqXwWTn/hhlFX8GMOyYLdXTijc/QWvWBUNtgo6lLr8b8hVfhmklfAJMux5ljJ7H3l36cPivQTcIVuOeH1+Mm/0f4049O4+Nob7kyDomrp2HOzdJK28sx6eynOPqiD0davxD4kLFvMqb3jWQzSu1FyDGmQA/pvgF0vdaAkhwHWiIeWiqKq5/BI0YD9DpAFyd9jdwoXxdyLfe/LxdbXrUh49qhHUnXt8+r4h4yNxcbS/OQcZsB+jjA/1E7Wl3P49nyJhySu1fuERnwosych+rw74l8D4jyvU2244+7czHb50VJeh7qwocrf6+N0Pv98EvfX+ml00F3pheHdldhtbUB3cH3CI4z2r2s4qVjyIlzwWiyDvQJ6d7+E3zXlIoZwd8vTveg9YUqPFHmUtrl12DvOiNmBMchjQ+h9w8fWp1GrBS/ZY/9hc1PuCQFWGP1kjytPCgKUIACFKAABWJYgMGq+MlhsCpuFZPBanDF2dtdXfheUTEOHFTigPDX3Dmz8cuqStyclATxlasmbNjpRH6KD7ucNvy02ovuuWuwtc6KDJ8LK0xWtA7rZ8JGTw2WJwPwRQlWk3Oxuc6G+2/0wxenHzFYTcytwtbSdByzG1E9140tOQnoaq5BWd0mdEwtQLE1D9nzDTjRXIQFVnd/sIq+Hmx71IS1u0MHPFywugbbD1txlw7Ae26suLdo6LFGDFVSkV+9CaVZeuxzmLGiugcZDtFxigermXYXNuanwO9tQrnDjkYpSJXClworlqf40VJhwcrq8DA42vFasOU1O2a2ObCiMCTMUfHd0LKpyErV8M8TX7l6GW5Ym4AFt3yOttq/43j7l8CV8Uh9YgZu/+QDbP+5H+eGPZjLkLh+BuYnScnfqejB6qR4zCmbgeTeD/CnTX589ikQd+dUfH311Ti7+33s2XZhw9UxvW8kF2BLoxWZunbUOZ5ESVM7Es1ObKkwI+mAEymWTWHCJlS8VIUcQ+/Q+8w5D9bNX4VGgQss0e6CNz8BrSUWrGiI8EOI3IcJpS84kT/FhYc26PB0jQUzjrvwq4oaVB67BoWFVjycPQ9J77qw2mTFrmCwqpduYQ5k5dSGBJPBH24if28zKj3YusQg/+DxemUaljnDDiLiDyYGLC99Bj8rmIdTwR+DFjrwsuA4hYPV4Dma2oNtVXb8h3Rvh/TZDjyZa4S+swGrl9iHhOCRA9p52LCzAdl9DVhrjhacC5xANqHAMAKc2PPyoAAFKEABClCAAuMrwPmXuDeDVXGrmAtWpdqI25ub5CNY8sDyqKFq8BClcHXni9vkP5dlWwRqrhpQWPUM7j76JFZXBlaASm8udaGnIAEt64xYqXx8xFdOjRcVC3vRcsCAzNsOR16xmlyAzY407Ks8jMzq6KtH5Q9ItuGP7gIktTnxUM5+PPZqPTJP1sJkdgwKOzKLrUjyOJVVm3L4qUdvbwIS+txYaSwKCQuiB6vBkKZlRy8ylxrQWpKOFQ1hhxl1tZoBFS95AivEmvBj4XEKBquWGuyvMOJUsw0rrYGVZf1DM6Cw0YXS+T2oW2RGyaAVdsMcb2E93DYjuupMWGyPFkqp+LKMsqlUU9X0+PWjerfnF+8L1Vy9evlVSHjrE/ztryEfs/BqPLDiChwp/xAdXdE/frJlOpbccxYH23WYk/Jp1GB1WsH1yEw5g5ayT3Dq04H+4r51DZaYL8PBklM4fmpUh3nebxr7+4YJGxoLgEYbSlwD19LyGi82mnpRN9OMkkFHYcDyDXYs7bZjdeiPAdYmdBYb0DrCfUbpSvpxwIHM0y6sNFmjrIoFlHuSD9vWFaAxqwFbTT5ULzWjLPR7smgN1hs8KK+T7nmB74y/F7oEPTqqs7DYEfL9iHoPCIyn142WhCxknmyAMcs+OJSNshJdOprCxjaUpin3zENVHvFxRll9PzgQNaB0pxuFN7ShPD8PlcHV7cFzEnjKYJrXhnn5g2/wkYNVAMO857wvWHZAAQCc2PMyoAAFKEABClCAAuMrwPmXuDeDVXGrmAtWg6vOpMf/N/zsP4SOpORH/y6XBRBftRqh28J6tNvScLAsHSuiPQIqhwbp6Kq24IW5Df0hQeRSANJnDP9YPmDA+hfcKDZ4UWJZhbrjudjaZsfdPUOD1UEjDgYfxYeRXpmFKz2hYUG0zzRio6cey+PdWHnvYTx22IrZb25CyoNhS86GeQx4IBhxI1PNOAVKAZTuPIbCBMkhL3I5hsAjyDNeDQ9GRih9IIVOxt6hQZPQlaVNo9GsVg1+sviq1QhjnTMVWYVX4u2NH+DIkSjHcvsUZK69Cicb3kfnrV/BN2+PFqzGY07FDUhoewctjeErUych/ZkZmLrnf7Gn557G8wAAIABJREFU+Utt0FT2cqHuG4lOD7zZfjSassRKT8j3mZnYJxKsFjeh05qKQ5VZWOaM8sPAoirsrTHBV2fBYns78uvbsOEfe1CdFRasDvIMfmecqJtchOI5nYN/sIh2DwgZT3lyA7aagV15JqzeE9L5MMGq8oOQ8kPLvjI144xcBmFQIJpdg/1OE041mHFfScgPZiFDk8ug3Ds0BI8arAJILHXBI/3gtsqI1YOeDFB5gbI5BSIIcGLPy4ICFKAABShAAQqMrwDnX+LeDFbFrWIuWP3vl/+Er95yi9Bq1eBhBlet/u2tt/DP931TxdEPNJX/R/f8HlQutaA8Um3O5AJsbbZhTqcTD1k2ISNk9dWog9WFTuytN8MfEgZkVrix2ZIC/1E36uoa0NgoPc4a9goJKJqLPdiSrUdrfyAcJWiUV4Sa8OmOVVhQ5EFx02GsnyetAM0avAJUYMXqYpMV16sc5/A1Vq3YfngNkl4bupos9Mjl8PVa8RW68nsDgazenYcFRd5RXRvn+6Zv/fgGXHW9VJNU/euT9/vwXz99T/0bAUzOuQ5L7vTDU/oJTkaqszopHrc/OQOJb51AS20fpqwcJlidNhkLNlyNU5t70R66KlYe2WVI/tE/YM6H7+HF6mBhzVENedRvujD3DQM27PQgXy/9WBG6ajzKYQRKhGSec+PxAiu2DVsDOND3cD82AMr3OLlt4AeJ/vrPndjVUIO655vQOuRzQu4RNmCry4aM3ias+IZNKQ0S8R4QGM/N+5V7ZKJy75q2x47UvJBl7yIrVqW6rjODdaoFxxmhRnVoIJokrYDN8kVY0R5yLuTw1YgT1WlY7Bj478MFq8FVwxk9EX6EGvXVyjdSQBFgjVVeCRSgAAUoQAEKUGB8BRisinszWBW3irlg9fixI4iPj8cts+7A2bMiu+4AkyZNwlsdb6Cvrw/JM29XcfRK08TAI+On3FasKAx/DF1qEXgUPa0T5bkW+THT0MdaRxusZkQMAwxYbrXhUYsRs2/Uy+PzdXqxo96BdfJjvOHBR6CWY0JbYCOayMFqf5CanYUS6THZ/qA1LHCMEqosd9biF9kGdARWxkkmYuNMgbSrVP9GNsGzE6+DTudDq7x5lQMvH7dA12zCAmv0R/Yjm4+0KhiIHMiqvkxG/YYHnzXgsrjRvf3Lc8ALj42ijMGcqcgsnIbPWt7F3ubItU+vzv8KvnnrZ/2P9l89XLB6+1R8c+0U/G91L9oPDj2Wmx434J64XjSXh2x6NrpDHtW7LsR9Q/kRxICOagsWOyKvkpQOZoPrMHJSAGkTKv9xN8ptRageKeOXV6JmAYEfQiKjRP5BItFsxY9XWZCRmgC9lOef7ESrux5ltoZBm1cFa5f23/+C9U8j3QMCPwJduccOc55UszgkaE2zoDw4wCjB6uziejxvNcLvscOcr9Q8Fh1nxpTQjaVCJKRNp3qUzauWCP3QFfk+M3ywCsjlHhb2ovo2M8pGdXXyTRSILMCJPa8MClCAAhSgAAUoML4CnH+JezNYFbea8MFq/wY0Pa6oq8gSrU3wFKdgnzMXKwJ1WbUIVte/cBjFN3jCaqSGnrxUZK7Jw2P/jxl3GYCOxlW4z+YduqIsuBHMASeyLH48fSCsrmtwJ+/OBizOsgfClUC9xLiw3b3lUCUsDNXppHR38M7ag64xwXGGvmdQAKNixeoUF6QVswPbmY0crMoB9iLfBQtGxj1YvUmHex5PQMI7vfhTpR+fRfp94u6rkJU/Gd2bP+hfgTpssCqvWL0GZxpO4C9/Dr/BKCtWUz98Dzsv0IrV8Q5Wg0EhvFJt5E0h12P0m+/sRWvwWEkR7te3oSw9D9F/kAmsRE3tRHWOGWXh9UKDH7GwCnvrTfCF10gNGYL0mQ8XPiRvfoejTViZJa1KHfqdKaxvQ6nRp2yGlzXwyH5wpbm8ot+EQZtoKTWbU9HRYMJ9JYHwX/5eG6EP/TFF+hHF34tDu6vwA2sw3B3sJDrO0HdFXLE6pNZtyDvkFavp6HKasaxy4MeKkYJVBOrishyAiokFmwoJcGIvxMRGFKAABShAAQpQQDMBzr/EKRmsilvFXLA6no/0JuZWYWtplryD9uOF0R7NnYeNniYsTwb8p0NW40mrpeKV/9bxQhoWD965JnAGhg/9Rvwf9P3nMfhYcGA38QgrypRagCnoqHbi7zmDg1V5J29zAg6FBTBy4Lg0YfDu3sPUWB35shp5nP19hK1sk1eV3hAW8oZ+4ChrrMpdnNcxjXzUI7UY11IAyZOx4N+uw7SeD9CyMUqoisuQ+MN/wHzDFzj76TmcCx5AfDwmT/pS/m/d/98J/OWV0COL7Rqr43nfyLQ1YWPhPPi9TuQJhqr9knIYmgVf3Uwstke5coLXuje4OjRKu+HqmYa9pX/jOrm2a6T7UuCHFmkzvFdnYkugFqoSrK7B9sNW3OULL8Oh/CBy10durLi3SCkjoGJMkY5q5HEOvCtyjdWQkDfsA/prrIZtgDfiffg8j2mk+wP/feIKcGI/cc89j5wCFKAABShAgQsjwPmXuDuDVXGrmAtWx2sTGmnFWX2xEbqDtfjR9x0j1DscCqrFilU5TBy0AtOAfKsZXc5NQ3YAH/R5UR7XlzfCmuND75kE6Pp30g4EJtcO8zhtZ8ju3kIh5PmMM2AZHlYESxMEH0ceRB4oxZDegzqLWSll0P8aecWqvMGQeYT6iyq+M2qbjtfmVXF3TsXXC6YBB9/H3rqzkVeqDjP4YVesAphWcD0yU86g5clPcCpkFeyk+6/B4qWX4eBPTuF4r1odbdqPz33DgGBJjBNuB75bGHn1pXJEBuTb8oBGx+DN2PqDVRMW2yOXeFB+CAF2rTINv2FSoGZolzMNyyqVT03MteLB95yoDN9oadDmfFG+M4HyA1f29iIhwS9vMiUFq8GVqYN+WAqetmBJj5J0rJBKrQqGkOc1zsBnDw5EDSjd6UahIVgSJey6CtSenSaF1YFSBMEWIwarajYc0+ZyZi8TRIA1VifIieZhUoACFKAABSgQMwIMVsVPBYNVcauYC1bvSp+H7c1N8hEseWA5DhwceOg70mEFN66S/m1ZtgWvt+0f8egz7S5szE+F37sJa23OCJu7mFDsyAJesg0NKAK9Dw1WI71n+NBvyCPqWQ68XGlB0kkvGp0OlDQpdRuDITBeDYQC0cLPwAZbGdMBnzewk7a8k/c8dEXZLVt5xNc/sLu3SLB6vuOUDipCADNwXmrxE1sg7J6bi40VVixP9qOlqgArA6UYBk7yyMHqyCUXRrxkzqvB9FuugOnx60fVh+cX7+PkW5+P+N5JX78amZarcfb/vo9XGvtwbsjj/5dh2qJJwF8/x6ko4efQYDXsPZPiMadsBpJPfoA/PaOshpXD3NVX4bPdH2Dvtv61ryOOV+sGY3/fMKCwpgnrF+nR1WzHv1mbhj7+v2gNKr4B7LJtQkvwu3jOi8piG8q9PUCyGRtrHVie0I7qXAvKDkS/Z2S8G1q2I5pWoITGq6swr9ADIAsVLzmRY/ChtdGJMntgjHPXYGutFRnwoMSyCnXHo39ngpvn6dATCFaN2Oipx/Kp3oENskKHE1hdO+tgYHMnoWD1/McpDWFIIJpcgC2NVmTqe7Ct4vtYK9ekNmB5qQPrc42Y1tmAH62xD/kRbaRgVb5Pm3yoXmpG2bAbjml9VbO/S12AE/tL/Qzz+ChAAQpQgAIUiDUBzr/EzwiDVXGrmAtWpaEHV5+93dWF7xUVRw1XpVD1l1WVuDkpCfW/bYTtiVKBI1c2MJmFsEf7A++UH+tvq8J+Zxaw24Z5q5SQN/w1JFjNjvSeEUK/4IqzyjQscwY+YW4uKmx5WJRmQMIUwC9lVX4fOnbXoKyyVgmBhwk/gxvRQA5W3cqu5cPtLB4IRpK8gd29RYJVaajnOc5oK9sSzTY89ZgFGQYdIG0wH++H76gHv3I4US2FU0NeIxgn2/DHHQWY8ZoN8/Ijn0uBi+a8m4xm1epbr57G/t99JPDZV+CejdfjJoQ92h945zvSY/2dV2LhD6cj7pV34WmKsplV+OZVhgjvuTIOiaunYc4tVyDuiy/kjck6dvnQseeLgZICAiMeiyZjet8I1g6NeN/oRWuFCc1GLzZmAS3y4/YAkqUfBVYhMzVBLhuiiwN8b3vR+KwdZa4eIMI9I/gofGuJBSsaRt60TF71rg95FB+pyHfY8LApDUkJevn8DP0ODfedCWyGl9KrBKvza7C/woRTUX6Ykc6j8oi9tCI8CyXfkGqspuGgvCndcGf5fMcZIViVPy4V+c6f47FFKdDrAp9/ugetrhqUB4PmsGENH6yasNlbg/s/aoBxiV3edIsvCmglwIm9VpLshwIUoAAFKEABCogJcP4l5iS1YrAqbhWTwao0/IbfPAfT1xfKR/KrX2+G68UdeOPIUfnvO26/DeYHluLR766W//a8sge5Dz+i4qhjpWng8dVrh9vAKlbGenGOI7PKgy2LfBFKCIz/8WQUfQUz7pgs9MEn3vgMrVUfCLVlowGBiXHfCDnjcgkNI04Ms4EVr4/RCygbFxrkTbtWCgTdo/8kvnMiCnBiPxHPOo+ZAhSgAAUoQIELKcD5l7g+g1Vxq5gNVqVDCK5AG+5wxFeqqkAZz6bB2n+e4OO84/nhl/hnyTUjTfA327DS6oqJ1WYiK1fFV6pe4udvlIc3Ie4b/TaB+sNze/io+iivl6hvS7Zi+441mHXAiYfUblKm9VjY3yUpwBqrl+Rp5UFRgAIUoAAFKBDDAgxWxU8Og1Vxq5gOVqXDkGonfufb2chYcA+SEhPlI+vq7kbr3j/j939oFqqpqoLjgjSVHt93rUvDm850rNh0QYZwCX5oAba22XDr0VHs3D7GGlLN1Zv/aSoSbtVh6nXx8qed/rAPvW/68fb/nBaqqTrGQ7zou58I942Bk2RChbsKOfEuLPuGDa9f9GcvFg5gHipeakB2nxuPF1pVb24YC0fAMcS+ACf2sX+OOEIKUIACFKAABS4tAc6/xM8ng1Vxq5gPVlUcCptSgAIUoAAFKECBi0KAE/uL4jRxkBSgAAUoQAEKXEICnH+Jn0wGq+JWDFZVWLEpBShAAQpQgAIU0EKAE3stFNkHBShAAQpQgAIUEBfg/EvcisGquBWDVRVWbEoBClCAAhSgAAW0EGCNVS0U2QcFKEABClCAAhQQF2CwKm7FYFXcisGqCis2pQAFKEABClCAAloIcGKvhSL7oAAFKEABClCAAuICnH+JWzFYFbdisKrCik0pQAEKUIACFKCAFgKc2GuhyD4oQAEKUIACFKCAuADnX+JWDFbFrRisqrBiUwpQgAIUoAAFKKCFACf2WiiyDwpQgAIUoAAFKCAuwPmXuBWDVXErBqsqrNiUAhSgAAUoQAEKaCHAGqtaKLIPClCAAhSgAAUoIC7AYFXcisGquBWDVRVWbEoBClCAAhSgAAW0EODEXgtF9kEBClCAAhSgAAXEBTj/ErdisCpuxWBVhRWbUoACFKAABShAAS0EOLHXQpF9UIACFKAABShAAXEBzr/ErRisilsxWFVhxaYUoAAFKEABClBACwFO7LVQZB8UoAAFKEABClBAXIDzL3ErBqviVgxWVVixKQUoQAEKUIACFNBCgDVWtVBkHxSgAAUoQAEKUEBcgMGquBWDVXErBqsqrNiUAhSgAAUoQAEKaCHAib0WiuyDAhSgAAUoQAEKiAtw/iVuxWBV3IrBqgorNqUABShAAQpQgAJaCHBir4Ui+6AABShAAQpQgALiApx/iVsxWBW3YrCqwopNKUABClCAAhSggBYCnNhrocg+KEABClCAAhSggLgA51/iVgxWxa1iPli9K30evvPtbGQsuAdJiYnykXV1d6N175/x+z804/W2/SqOlk1DBWjL62GiCfCan2hnnMdLgdgVYI3V2D03HBkFKEABClCAApemAINV8fPKYFXcKqaDVcdTZcj715xhj6b+t42wPVGq4ojZVBKgLa+DiSbAa36inXEeLwViW4AT+9g+PxwdBShAAQpQgAKXngDnX+LnlMGquFXMBqsNv3kOpq8vlI/kV7/eDNeLO/DGkaPy33fcfhvMDyzFo99dLf/teWUPch9+RMVRpyLf+XM8tigVCTo/EKeDr9OF8kIr6o5H7mZ2cRX+M8eIpOk6uT18ndhV+X2srWuP8rnBz0iBPg7Q6fzobffg2RIr6g6oGOoYNI0523wnni40YXaCDn7ooPN1YpuzAGsbeiIefWKuE1vWmzELXpTNzUO11CrZjFJ7EXKMKdBDOqdA12sNKMlxoEWF4ex8J57KM2LWDXpIoznR7sW256tQ3hQ4zwX1aC81Al4HsnJq0R3Wd8VLx5AT54LRZB3yb4l2F7z5qfDtsSM1r2HoqCrc6LGkwH/aP/BvOuVaa21yYKXD0//fxcaZhoOOdKyQgUJfDrx83AJdswkLrCHGAcPsdAP0OqW9/2QnWqp/OHCdb3Ch88GU/s50U3VAnx/+/iF3onmpGeuifI9UnApNm47tNQ9I50PNNay2PRbZsNWeiwxDL7aZTFgr+5pQ2mhHvtGAE+HnUlM9dkYBCoyFACf2Y6HKPilAAQpQgAIUoEB0Ac6/xK8OBqviVjEZrAZXlr3d1YXvFRXjwMFDEY9o7pzZ+GVVJW5OSoL4ylUTNux0Ij/Fh11OG35a7UX33DXYWmdFhs+FFSYrWsM+LbPCjc0WA064nVjnqEXr8VQUNzZgvdGPlnVGrGwKH54BhY0ulKb7sMuxBqvr2pFotuFpWy7mHHMiNa9WxRnStmnM2dpd2JifglNDbH3YlmfC2j2hx29AflUDSpcmwO/TQR8MVpMLsKXRikxdO+ocT6KkSfJ2YkuFGUkHnEixbIqOmJyLzXU23H3cjrXvrsKWnAR0NdegrG4TOqYW/P/s3Q9wlNd97//PXLuzbTyzt3Wv4rgjYeUK4kRgWrBpK2O3a4VWxjRrQisTJRJVKrBSRMi1Ekg3Rola2dkGkk2tImoV1ChIjUx0i7F6Md4GY/XastraFikGJa5QQ0BzXUcNSbd1mv2VzPzmWa3+S/B9xJG0oLdmMlNL3z3PeV7ncec7H589j7ZXl2nDKi+4qtLd1XEpHawGlVBXNKyNjePD3+mD1QLt7WzR+mwvrTyp+qXF2j1xVqlgNTAmOPMK8lXeuE81RUG9mr7e6mjcOE8fweqaWj0XK9WSt7vVFoumDFPXjn1ZOzfkKdkZVbh8YpBcoUOnIrrjTFT5JWOf6WIdfKVWi3ui2ljZOilgdvtEX3m02X3mpUJfz/AM6iPt+lLFCgV+lFQwmA5WF0f0TLRCdwYSSgaDBKtXfgyoQCDjBGjsM25JmBACCCCAAAIIXOcC9F/2BSZYtVtlXLDqnYH4zOGhpPKBD6yfNlQdvkUvXH32r4+k/vHBDcWGM1ezVdnwZd31xue0pX7MbtOaDg1UZE0ZlOaEa/V40QU9WjU2WKrWM2e2atErEa0on5CsFh/QyT0FequxWPdHp9vR6mORHJVmpG1lg/auPKNHK/dpND6P6LmzFbrlpYm23tpFdcepfXo91KCapWfSO1ZDeqytQmqLaFfHaNC5/kC39oYG1bw4rF1TGmar5tm4Kt/Vo93l+3THvhYVXmxSKBwdFwYWbq/Wos7Y0E7jVLC6VMnBgLLe0a/GdWHVjdmdOW2wmnomQnrraKduWRfSD1tDum/XhB25Uwar3sSztef5zvRO2HZ99iX7PG07Vr0gNJr6DwufrKjWkQm7TXMqWxSPFOh8c0j3146d83TBqjT9Zxw9zMZhZv+Z9+7VzzPsv76w9oDKFdfumzbrueHgfXGtDpZKx2IBPdwxxe5jow9lCCAwfwKcsTp/9lwZAQQQQAABBBamAMGqfd0JVu1WGResDu8u877+/9jnv2C6k12f+XTqWAD7rtUphq1sUW9kqV6vW6mNpg2lQ6HSe3omB6uVbT2qWXxGu4rLpj1awHRjjouuNdvJOyFHQVLGI8Hq1FA5sU51b0iqLVQ05VfTc6rb1bk9W127irWpNaRDPbW6a2BysDpu9HSw+nqsVT9duVV3frdVBQ/UjgSx0wWr29vPaGd+r+rXxbSouUXrb4xr4z1V43dHTxusSqP3G1ehn3lajgJI/0cFz2HjlMcvZOuxZztVntWpHas2q20EZPpg1SspOdCtPQWDk8Jnx4/1ZYebt2del7eZPGlD/ZTPxzTHOswlMtdCAIEZCdDYz4iNDyGAAAIIIIAAAjMWoP+y0xGs2q0yLlj9vy98Q//z3e827VYdvs3hXav//J3v6Nfu+w0fdz9aWtLcrT2rBlS/rli7r3g+ZPor6WuSOrajQtvG7JKUCrQ/taOwVbvP5OlDoaVaFAwo+YNedX29QVvqR8/JnNFEr+JD14atpPSO3/P1RXowNvU5q1cOVtNhYDCuTfdUTXHOavqr+clW3V9Um9otO3TkQ56Sb8TV3NyqtrbuyV9jHw5Woyv1KQ3t5HyrvUz37ehOrcyUwWpurZ47Xqolr+9T6IMxLarv1KFwUF27Vmrj2KNWDTtW7w9V650+53mlM1Z3Pn1G27O7J4SmEx60dPh6bHOBthwf/tsVwsD0fQfjZbq7ashnrn/m65m3PMPjLAzPvAhW5/rx4XoIzKoAjf2s8jI4AggggAACCCAwSYD+y/5QEKzarTIuWD139tu68cYb9e4l79N//dd/me7kp37qp/Sdvm/p0qVLyl38XtNnxhYNf235h/FqbazsmP5MyOEX9wQCCvxkQMd2R7SlaWJgNBQ2rQ5KyXNxPbGnVU+fkR6IRLWzyDurc7Purp6fcDWjbYcXJLdChw5HtPpHcW0rrZr0tfThsisFq8Pn4vZNdxzDvQ16uaVIiXFfb8/W+uqIPlZcoGW3BlOXSvR362hLVDuGX1I2Jljd2Jg+S3dVQkc+FtK241MHq6tTQWogtTM2tSN0TNCa98HY6KM4ZXCWrfWxJn1pQ7b6mot1f613tIR1ngUKJpNKXpr8r4T30qnz6RceXe6FWyOfHHffw7+98i7LmmfPqvLn4tpUMFW47ftfVd8fmI9nXsZneORmrPUEq77Xnw8gkMkCNPaZvDrMDQEEEEAAAQSuRwH6L/uqEqzarRZ8sDrykqOBqc+XnJJyeUjbq2r1Ce+FQpOODihNfaV8daBXjSVh1XnncqZ+srXz6bi25/WMvsnexzq5KJ3rkMm3bW5Ye5uiWp89oCOTdgKPF7hcsLpse4u+Xl0gdcf0UMnYs1vHjFHdrv7t2Toxbgfm2Gvkq3BrmT7x4bDuzJb62jbrvkj3yBmro2eXVuhQTyR1PummULXWPn82fRZqdTqgHzq/tFDdY46GSO+mfU+/mtcUadfwDulUcJYnjQ1DAwEv3VXX0w16tG6q0N86z7H3Nv7r4/Ydq0EdCYe0beSZvnKwurqhU4fWJNR4e1h1Lh5in2PM9TMvH89w6lb81BOs+lx9yhHIbAHOWM3s9WF2CCCAAAIIIHD9CRCs2teUYNVulXHB6lx+dTentEGHaop0y7kOfbJy8kt7Ls849JX/tYlWZT9QO650T/ysSgId8r62PfpCJu974lO99d3HYl1laUbb5pZqf3NEa2+9cqjqMUwXrBZG2rW3coWS3TGVTReqegOY12LC+aJT7dxMv5hK8c06vvjA+GB1e7v6q1coEd+sFZVjdiqngt0VeuvomK/Jm+c01YNgmOfIxyacy5n6mr931uyEowlG6md2xmrq41d1T1f5wEuay2dePp9h3/UEq1f/QDACAhkkQGOfQYvBVBBAAAEEEEBgQQjQf9mXmWDVbpVxwepcvWzG29XYsr1Agdeb9JlHotN+5dyjzCmNqFwtqhv3Yp/RYHXsy4u8+qGvfkvHykLa8uLoYqReYHR7j+rCZWq84jmuPhbRWJqJtqmpL9+qQ03VWn3DSTXWPqK6cWfWTn1zk4PV0a/MvxWP6uHK1vGh9sRhUmHi2B2Y2SqvDut8bN+k81jHXWvKr8RLhQ2dOrguoMHBLGW93aGCkLdjdXhnatLbhDr5xztSItGtXSvL1GwOIa9unkOTmPjCo/Su2reHdt2emDDToaMyVur8yFEEwwVX3rGaeoFYOKHmNeHRnbnG59VF2Vw9876f4Rk885yx6uKJYAwEMkeAxj5z1oKZIIAAAggggMDCEKD/sq8zwardKuOC1TtXrtAzh9tTd/DAB9br1Ovj9nxOurPhF1d5f3hwQ7Fe6zl5xbsvrO3Q3vJ8Jbv3aVskpq5JIWdI26NF0vMR1R8fPkczqa591fpUzHuh0XCIl6XTjaV6MJpQeaRaORdiQ+Hr8JmJiQ5tK/d2wmZrfc2X9fmKfL11OKJN1Zc5x/WKs595QebZSlpTq+dipVqW7Fb99oh2d098WVX2eNv07Y8PVrNVeaBdO9cEdf5wrT5e3X75UNUbI3XGakiJxqW6PyqpKKoX6ou16GK32mJR7Wr3zjKVhgN4vVSrcHmrLkwTrEoh7Xm+QSV5AelcOli9N6aXW8L6mRdrFS5rnXR2b05th7rL8/Ra/VI96B21atndedXznCpYHb8OjXWRdLidr/LYl7UznK3kSw0qK594rMKVg9XUMQPv6py3M1bn4pn3/QzP8JknWJ35/+/jkwhkogCNfSauCnNCAAEEEEAAgetZgP7LvroEq3arjAtWU7HP43Uq+0iJvnv+vH6/avu04aoXqv5ZQ71uW7RILX/ZpsijNYY7H9qtt0RS8u3J2wj7nl6q+3sadDJWJB2PaMVmL+TNTgVMD4fydctNkm6YeO5lRM+9UaEl/U0KPRAdCtCWb9X+L29WYXZgaE7JQb16uEF1tYbQz3AXMy3JNNvUi5PyPJ8pXrLU3668cHKy7cSjAFJhZ4G8101NXtNBde0JaVNqS+jYn7AOvhLT6oF9GnmB1PJS7YmUac1owW7DAAAgAElEQVTSbGW9Q0r+xBswob7jB1RX3zQUwE8brHrhZFQvNBRryZtDweo9zd3ac09CzRuKtGvkXNKxc0jvFL3YqoKiWl2wBKupZ+sq5zlpx2p6Trlh1dRWqWRVtgI3ph/bi/060RzVFxq9/6Aw8ecKwWpuRM8drdAtr0S0onzoP5bMx8/sPvPpF5b5eIa3z/CZJ1idj6eHayIwewKcsTp7toyMAAIIIIAAAghMJUCwan8uCFbtVhkZrHrTb/3qVxT69XtTd/Lkn+9Xx18f1be+/Ubqn9/33tsV/sA6fezhLal/7vzbF1X6ux/1cdcLuxTbofXPqelQZ0XWZV5gtbCfk6u9+9TxCGsSai4OTxMsX+0V7J/nmbdbUYkAAnMjQGM/N85cBQEEEEAAAQQQGBag/7I/CwSrdquMDVa9WxjeaXa527HvVPWBsgBKsfUWOf31/XfM31fVr9tHbU2DXj4QUnIej76YaMszf90+bdwYAtekAI39NblsTBoBBBBAAAEErmEB+i/74hGs2q0yOlj1bsM7I/F3fnuDVt/9q1qUk5O6s/MXLqjr5b/T//6rw6YzVX1wLKhSbDV0Hm57RHecjSm/ZN+CWv/Zu9kKHeqJ6D1vxFRWMvFc1tm7qmVknnmLEjUIIDAXAjT2c6HMNRBAAAEEEEAAgVEB+i/700CwarfK+GDVx61QigACCCCAAAIIXBMCnLF6TSwTk0QAAQQQQACB60iAYNW+mASrdiuCVR9WlCKAAAIIIIAAAi4EaOxdKDIGAggggAACCCBgF6D/slsRrNqtCFZ9WFGKAAIIIIAAAgi4EKCxd6HIGAgggAACCCCAgF2A/stuRbBqtyJY9WFFKQIIIIAAAggg4EKAxt6FImMggAACCCCAAAJ2AfovuxXBqt2KYNWHFaUIIIAAAggggIALAc5YdaHIGAgggAACCCCAgF2AYNVuRbBqtyJY9WFFKQIIIIAAAggg4EKAxt6FImMggAACCCCAAAJ2AfovuxXBqt2KYNWHFaUIIIAAAggggIALARp7F4qMgQACCCCAAAII2AXov+xWBKt2K4JVH1aUIoAAAggggAACLgRo7F0oMgYCCCCAAAIIIGAXoP+yWxGs2q0IVn1YUYoAAggggAACCLgQ4IxVF4qMgQACCCCAAAII2AUIVu1WBKt2K4JVH1aUIoAAAggggAACLgRo7F0oMgYCCCCAAAIIIGAXoP+yWxGs2q0IVn1YUYoAAggggAACCLgQoLF3ocgYCCCAAAIIIICAXYD+y25FsGq3Ilj1YUUpAggggAACCCDgQoDG3oUiYyCAAAIIIIAAAnYB+i+7FcGq3Ypg1YcVpQgggAACCCCAgAsBzlh1ocgYCCCAAAIIIICAXYBg1W5FsGq3Ilj1YUUpAggggAACCCDgQoDG3oUiYyCAAAIIIIAAAnYB+i+7FcGq3Ypg1YcVpQgggAACCCCAgAsBGnsXioyBAAIIIIAAAgjYBei/7FYEq3YrglUfVpQigAACCCCAAAIuBGjsXSgyBgIIIIAAAgggYBeg/7JbEazarQhWfVhRigACCCCAAAIIuBDgjFUXioyBAAIIIIAAAgjYBQhW7VYEq3YrglUfVpQigAACCCCAAAIuBGjsXSgyBgIIIIAAAgggYBeg/7JbEazarQhWfVhRigACCCCAAAIIuBCgsXehyBgIIIAAAggggIBdgP7LbkWwarciWPVhRSkCCCCAAAIIIOBCgMbehSJjIIAAAggggAACdgH6L7sVwardimDVhxWlCCCAAAIIIICACwHOWHWhyBgIIIAAAggggIBdgGDVbkWwarciWPVhRSkCCCCAAAIIIOBCgMbehSJjIIAAAggggAACdgH6L7sVwardimDVhxWlCCCAAAIIIICACwEaexeKjIEAAggggAACCNgF6L/sVgSrdiuCVR9WlCKAAAIIIIAAAi4EaOxdKDIGAggggAACCCBgF6D/slsRrNqtCFZ9WFGKAAIIIIAAAgi4EOCMVReKjIEAAggggAACCNgFCFbtVgSrdiuCVR9WlCKAAAIIIIAAAi4EaOxdKDIGAggggAACCCBgF6D/slsRrNqtCFZ9WFGKAAIIIIAAAgi4EKCxd6HIGAgggAACCCCAgF2A/stuRbBqtyJY9WFFKQIIIIAAAggg4EKAxt6FImMggAACCCCAAAJ2AfovuxXBqt2KYNWHFaUIIIAAAggggIALAc5YdaHIGAgggAACCCCAgF2AYNVuRbBqtyJY9WFFKQIIIIAAAggg4EKAxt6FImMggAACCCCAAAJ2AfovuxXBqt2KYNWHFaUIIIAAAggggIALARp7F4qMgQACCCCAAAII2AXov+xWBKt2K4JVH1aUIoAAAggggAACLgRo7F0oMgYCCCCAAAIIIGAXoP+yWxGs2q0IVtdEdHB7gdQd06Zopw85ShFAAAEEEEAAgZkJcMbqzNz4FAIIIIAAAgggMFMBglW7HMGq3SrDgtUKHToV0ergFDeQTGjwjU49satazad83OAVSvfEz6rkdq+oX225RdrhbujUSKsra1Vye1D60Rm17WpS17Tjj7n3ZK8ai8KqOze5OKemQ50V+QpISnRHlV/S5GPGxdoZK9AiSee7q7W73cdHpy2N6oVzxVoyk/kUV2tvQbakAXVVx9TmYjqMgQACCCCAwDUgQGN/DSwSU0QAAQQQQACB60qA/su+nASrdqtrJ1gdvqdkv9o2F2nHiz5u8jKlq6NxHSzJk95o16aiyGWCz5ldr7KtRzUFQS8FVd3yMjVaglVJg8cjWrF5YvJZrIOvRFWYNTSI/2B1NATta1+s+5ykyFcRrO6Ja6A4b9ZC7ZmtGJ9CAAEEEEBg9gVo7GffmCsggAACCCCAAAJjBei/7M8DwardKnOD1XNxbauPD91JcLHWlZRqrbfzU1LylZjyivf5uMv5K51psKpL/Wr76PgAefWeuA6lgsihH4LV+VtXrowAAggggMDVCNDYX40en0UAAQQQQAABBPwL0H/ZzQhW7VaZG6z2tyv7/ZExdzJmt+Zgp7at2qxbhneDql9Hdp3R0uqwltw8+pX+ZeVR1ZQV6a7bggrc6CWRgzrd3a4nozEdSX/NfiT4nHAUQOH2BtWUh7TkZu9L91LyYr+62qOTzmH16naWFGjZrenQ16t7ukGP1nVo+/Nn5W2GHfcz6b6G/zr5GITkyX0KfTCmC15JbrWeObpVd940Otr4YDVb5Y99WQ+HV2hR+iiFxJu9OtGwVdtaB6SKFvXWFGj8KQsJddWVqjFQpsoHQ7ojN0tB73YvJZX4lx617Y6ormNg5II5pTHtrwqN3GtioFttuwdVWB8edxRATkGxSsof0vpV+VqU9lMyob6jMX28ulWnJY26j9HxdvWG9ynxUKk+FC7Qsnel182bT39cu3e4PQbCx78mlCKAAAIIIOBUgDNWnXIyGAIIIIAAAgggcEUBgtUrEo0UEKzara6hYLVA+19q0VrvSM701+o1EqwmlEgEFUylhkPB6rE9ce0vzkudRTrpZ7BbdcVlajw3NuAbDWQLp/1sUn1tm3VfpFtStipb2lVzb/p7+eMuktTp5lK9fm/7zILVS5K8IFiDOrGjQJvapZID3dqzJksa+dvYHavZqmzrGDpyYNKPF56u1EZNF6xW6fyHWybP0xtn7LELa2J6+cmwFqXmNeZnqvlMGeIOfSbxYlT5ZU3TB6vLO1U43Tm7F7tVt/Jyxyn4ePApRQABBBBAYB4FaOznEZ9LI4AAAggggMCCFKD/si87ward6hoJVvNVEv1jPVYy9NIm9TYp+4Ho+HAuOaiutpjqm9vVlRPVC18p1pIbpeSb3WqORlR3KkeV22v1iQ15qV2bw7s9J+1YvXfMZ/s79MmKah1RWHubolqfF5DePqndS4tVPyY8TLzRMbSbUsV6rGaz7uiJ6sFoZ2oVZnQUQH+3urIKhl7i1d+ujRUJ1cQrtCzgzbtbbxUUjH9Z1Ni5dMf0UMk+nV6+VYeaq7X6ZknnOrQxVK0uTXPGakVUBxdfUHPbPp04la+S2j9UTfmKMU5xPfZsp8rzU9GoXmuO6tHadqm4Vo9HSnWnd41xRxMUqKahVMmXWtXW1i0VVOiz0WqtzfVWr19toSLt8HYMT3PG6uqaBpUnO9X89XZ1qUCVkah2FmWn1r6vPaT7dozuovXxqFOKAAIIIIBAxgjQ2GfMUjARBBBAAAEEEFggAvRf9oUmWLVbZW6wOu09jO7iHA1FkzrdWKT7o0OBW86euLpTZ5EO6EhZSNvGvOhqe/sZ7VyVSihTL5Ma3fWa3rEajWvA+/7+pV41rwlrV/rIAG04oJOxkLKU1Gv1S/XsqvRLqYaD1mnmO7NgtV0FnUvVWeEFyQn19UtL8oJSsleNRWdU2Fk8Llgtb+nRY/cGpcFO7Vi1WW3Dc6np0ECFl4YO6FhZSFtenCZYzS1QZXmpClcu1jv1PZ0906vAvRUq9HYHp44uGNQzZ4aOIZh0vu24UDeq/JKm1NWXFVfrd9cV6K5bg0q8eUavX8xRyYYVqftJ7aD1yqZ7edXyYu0sKdLqlTkKJi7ozJmEcorDqev7P1fWx78MlCKAAAIIIDBHAjT2cwTNZRBAAAEEEEAAgbQA/Zf9USBYtVtdW8HqxX4dqX9E25p7U3c43fmolw0zJ4R5Z8ec0+odITD6z9Mj9rUv1qsr0+enTntm6tDnZxqsZr8/rv0vHRg6+iD9c/7oZt1dVaQXzo0PVvdMdZbruOkPh5lTBKv3RvRcQ4WWTXWKgDdG6v40ck3v3u/bMXbw0TFHdgE3dmtnUdbUxzBcKVitaNDJnUXKmvIMB4JVH/9qU4oAAgggkMECnLGawYvD1BBAAAEEEEDguhQgWLUvK8Gq3Spzg9VzcW2rj4/cSfLNHh3rHv8V8OmC1avZsXqkoVOH1mVLyQF1He3R4BSWP3yjXRdCDUNnms7SjtXUi7vGnlWa3mHbOObr/MNB5s6nz2j7ioB0sVdHOs9Oufrnu6u1u31ysDqygzfpvQDsEW1r71VOQZE+G23Q2twZ7Fjdt1Qvt4S1KHU0wD5ticTUdS5fhZE/1N5K73iBy+1YLdDezhat9657sVv1VRHt7h7QsjURPR6r0J1BglUf/2pTigACCCCQwQI09hm8OEwNAQQQQAABBK5LAfov+7ISrNqtMjdYvcJOUO8WpwtWNfacVN9nrMZGg8GTTfrMI1EdOZet1ZVVqrz9gnZX70u91X5s6DnxjNW73mjQll0dujB2jpf61byhQk9JOn1qqjNCK3Ro+KVNI/eerZpn46rMD6ivvUz37fBemjV5h6i2t6u/2vuafVLn41E9XNmq08pXyc4qFQbj+qP0XMZ+dvDFWoX39Kh2T4eKbpf0ZlybCqp0wru35Vv1TGt1Ksgc2rHaYD9jNR5Sb22Bghp7PEO21sdatXdD6s1jUxwFMKiuXcWqO1WimubK1LmwyVNNCoWjKcOccEyHYkMvzuIoAB//clOKAAIIIJCxAjT2Gbs0TAwBBBBAAAEErlMB+i/7whKs2q2uz2BVUuGeuPYX5039dfTBbtUVl6nx3NTh7OU+m+iOKb9kn6RsVba0q+berCm1+9qKdV/kpBTpUH9l+qVbXuXEc1BHPj1VsCqp+IBOVku7C4bPTp0iWPXm0tYxtIN20k9Sfe3Vum+Ht/s3rP3dMa29dbToO//0Xf3Ce24bckomlbwkBW4a8z384ZB3TUwvPzkUbo77uSQp/buh0FM61BMZemmWN+TbSenGgAIjQ44JVjc06GSsSCOCl3r1yjeztequ9H1MMR+CVR//clOKAAIIIJCxAjT2Gbs0TAwBBBBAAAEErlMB+i/7whKs2q2u22DVI8gprdUXPxrWXbcFFfDCv8SgTne3aHflvqGdmZfZ9bqsPKYvVoa07NZ0yJf6bLuejMZ0ZPiFVl6Au71BO0sKRuqSF/vV9XSDHq0b2rGaCmAPtGpnyHurfVKJ/rie+INqNZ6cuEjTBKvK1rLlY3e5ThWsDl1nfU2tPvHBAi25eSjF9ObyarxFdRFvB2v6Z02tnttdqmVe8JkYUFd7s479XIl2rstT0PvYpYTOv9KuM7dWjDkKIJL6cE5pTPurRk0SA91q2z2owvrwuJdpaU1Eh2qLtTp7yM6bx7F4QoUlE44C8PxqO7S3NF9BbzdqarwmqaRWJauyU79TMqG+o3El1hRzFICPf68pRQABBBDIbAHOWM3s9WF2CCCAAAIIIHD9CRCs2teUYNVulWHBqo+JX21pbrZyzgVVGe9QufdVePXLe3nVuPcyXe01+DwCCCCAAAIIIDCFAI09jwUCCCCAAAIIIDC3AvRfdm+CVbvVwg1W98Q1UJw3KnWuQxtD1eryYUcpAggggAACCCAwEwEa+5mo8RkEEEAAAQQQQGDmAvRfdjuCVbvVgg1W1zd06ktF2akjApID3WquLVPdcR9wlCKAAAIIIIAAAjMUoLGfIRwfQwABBBBAAAEEZihA/2WHI1i1Wy3YYNUHEaUIIIAAAggggIBTAc5YdcrJYAgggAACCCCAwBUFCFavSDRSQLBqtyJY9WFFKQIIIIAAAggg4EKAxt6FImMggAACCCCAAAJ2AfovuxXBqt2KYNWHFaUIIIAAAggggIALARp7F4qMgQACCCCAAAII2AXov+xWBKt2K4JVH1aUIoAAAggggAACLgRo7F0oMgYCCCCAAAIIIGAXoP+yWxGs2q0IVn1YUYoAAggggAACCLgQ4IxVF4qMgQACCCCAAAII2AUIVu1WBKt2K4JVH1aUIoAAAggggAACLgRo7F0oMgYCCCCAAAIIIGAXoP+yWxGs2q0IVn1YUYoAAggggAACCLgQoLF3ocgYCCCAAAIIIICAXYD+y25FsGq3Ilj1YUUpAggggAACCCDgQoDG3oUiYyCAAAIIIIAAAnYB+i+7FcGq3Ypg1YcVpQgggAACCCCAgAsBzlh1ocgYCCCAAAIIIICAXYBg1W5FsGq3Ilj1YUUpAggggAACCCDgQoDG3oUiYyCAAAIIIIAAAnYB+i+7FcGq3Ypg1YcVpQgggAACCCCAgAsBGnsXioyBAAIIIIAAAgjYBei/7FYEq3YrglUfVpQigAACCCCAAAIuBGjsXSgyBgIIIIAAAgggYBeg/7JbEazarQhWfVhRigACCCCAAAIIuBDgjFUXioyBAAIIIIAAAgjYBQhW7VYEq3YrglUfVpQigAACCCCAAAIuBGjsXSgyBgIIIIAAAgggYBeg/7JbEazarQhWfVhRigACCCCAAAIIuBCgsXehyBgIIIAAAggggIBdgP7LbkWwarciWPVhRSkCCCCAAAIIIOBCgMbehSJjIIAAAggggAACdgH6L7sVwardimDVhxWlCCCAAAIIIICACwHOWHWhyBgIIIAAAggggIBdgGDVbkWwarciWPVhRSkCCCCAAAIIIOBCgMbehSJjIIAAAggggAACdgH6L7sVwardimDVhxWlCCCAAAIIIICACwEaexeKjIEAAggggAACCNgF6L/sVgSrdiuCVR9WlCKAAAIIIIAAAi4EaOxdKDIGAggggAACCCBgF6D/slsRrNqtCFZ9WFGKAAIIIIAAAgi4EOCMVReKjIEAAggggAACCNgFCFbtVgSrdiuCVR9WlCKQ0QIVLeqtWarXoyu1sTGjZ8rkEEAAgQUvQGO/4B8BABBAAAEEEEBgjgXov+zgBKt2K4JVH1bzVrq8VHsfq1Lh7VkKBiQlk0pcHNCr8QPaXduu0/M2MS6cUQIEqxm1HEwGAQQQuJwAjT3PBwIIIIAAAgggMLcC9F92b4JVuxXBqg+r+SjNqTygjuqQsgJJnX8lriNHzyoYul/rCvKVFZCSva166IFavTYfk+OamSVAsJpZ68FsEEAAgcsI0NjzeCCAAAIIIIAAAnMrQP9l9yZYtVsRrPqwmvPSe6N64UCxlgQS6oqGtbFxYHQKy7fq0L4Hdb62SDuOz/nMZv+C3i7dPdVam+tt0Q0ocGlQp+MN+lR1a2qH7rLymL5YGdKSm72/S3p7QF1PN+jRug5dkLTn+bMq+bkB9SlLi26SAjckdf6lA/rTNwr08ZKVuiXg/U46/1KDHi7fN/Wu33FzGLrGsfpHtK25VzmVLYpHCvTDw5t1d3Xn0BxSweZKvXU4ok3dK/XFzUW6IzeowCUpEEiq7/kD+nild60KHToV0V1v9+utm7J1SyCggBI63R7VU+/YrJ3rsr07VuCGhE4/Vastuzp0IR2a9rV1KhAKaUkwoEAgoMR3O9UW3aw67xmYFKzmqzz25aHxLkm6ManzR2P6eNpw9heRKyCAAAIITCfAGas8GwgggAACCCCAwNwKEKzavQlW7VYEqz6s5rq0pLlbe0JZSnRHlV/SNP3lU4FagYLn4moeXKkNy7OknqHPjASQWUEFbpSSF/vHBJBRvXCuWEsS3apbXqbhYzkr23pUUxBUX/ti3ae4BorzlDgV16s3FWj1baPjHItVaFvrmLDXFVA6UL6lv111fxBR2ykvSG3Qn24O6umtZXq6wAs1V+qH8Zh2RJvUdS5b62u+rM9XrBgJOlPBal5CXfVV+lSsW0oHoUFN/t355pDur51wH7kVOnQ4ort+0KFdj1Sr7VS21sea9KUNQXXtKNCmdqnkgLc+SR35WEjbzqbr/6VVDz5Qq9P3RnSwIqBjjQfU1j2gnHBMh2JhKV6mu6vyU8Hq6kC/jux6RNvae1W4J679xXkKJCf+Ln29YHqNx8z/wvJS7a+PaO3NPaoLl6nx/WPPWM1WZVuHalYOjlzDm8PBPWH9bHdEK8rbXa0W4yCAAAIIzECAxn4GaHwEAQQQQAABBBC4CgH6LzsewardimDVh9XcloZ18JWYCrMGdKwspC0vXubqw8GqV5Ic0GtHO/RU+9f10vJoaldl0Pvd4a/r6R8s1e+WFmlJMKm+9irdt6PIHKymhn7zpA63PKPBXyxTeVGeghrUiXTI6NJme/sZ7bw9HRaemzhysQ6+EtXqN5v0YDg6bqdpYUOnDhYl1bymSIGmsyq5oUP3h6rTNdna29mp9Zridz9qVfYDteMutL6xW3vvGVRjSVh1p4b/lK3Hnu1UuYbrQ9rzfINKsnp0YmClCt/Vo93lZaofqR8/951Pn9H2d3VqU0GPKk9FdMcbMRUV70vtsFV6F+tUv3tPT0QrXgynwvPki7UKl7WmPyMpt1bPHS9V0Atse7aOvrxqsEEnYyG91Vis+6O9IxPJqe1Qd6nUvDisXS4XjbEQQAABBHwJ0Nj74qIYAQQQQAABBBC4agH6LzshwardimDVh9Xclk61mzRbq9etTJ2tOvKTHNRr79qquLdj9dLA0O7J1NEAW/XMmWrdedOAjm0OacvwcQG51Xrm6FbdeVO/2kI9uqvTtmNVE3a1FsY6dXBDttTbpOwHok5pDvWc1R39Y0PHMcNvOKCTsZU6HwvrwfqJu0xjerkzrETzYr1+71CwWhCqHgkhU7tYDb+ThkLYtYkmhcLR0RBTUk6sU91Fg9q9tFj13rSmO65hean2RMq0Zmm2gjdIyR/067zytCzYo7rlnSr0gtUzY3ciDx0PMO3vjodGQ9PhrcUplnRg/JN2ZX8te6TmU7d780yocV1YdWPD6VzPqEiDsaV6MHUD/CCAAAIIzIcAjf18qHNNBBBAAAEEEFjIAvRf9tUnWLVbEaz6sJrb0qmC1aHwbXVwzEy8wPMJ6RNesNrfruz3R4b+mAogQ8o6Nz5c9P40/FX/003tClTYgtVJxxGkArqwFl3s1q6VZWp2iOMFq3f1x5RXvG/yqKn7KtD5qYLB9JwSzSG9fm+nKUSdKmwd3j26+h1JJZNT3Vi/Dq8La4cXWK6J6eUnw1p0Y1KnG4t0f9QLe9O7at+O64nHGlR/vFfL1oT1oe1RlefOUrD6o1YV/FWe4jVL9Xp0pU6Eho5zSL495Q2or6NI90dm4RgHh88BQyGAAALXswBnrF7Pq8u9IYAAAggggEAmChCs2leFYNVuRbDqw2puS4ePApju6/ZjgtfrLFgdOQpgzLmvo/ajRwFM3E06chTAhiIFvmzbnTp1sCrVPHtWlcG4Nt5Tpa7pFn7MOaxt3wupfFViaMdwdot6a5eqb8Ku2lSgvfTMVexYLZBerFV+WevojEaOAtisu3sqRne1vrNDAxXBKx8jMbcPNVdDAAEEEEgL0NjzKCCAAAIIIIAAAnMrQP9l9yZYtVsRrPqwmuvSnJoOdVbkK3CxW3UbytQ47rzRKwSr6TM7VwcNRwFc6lXzmrB2pcZPnyOar3Evr0odBeC9ICk9h+GjAJKvTLOz9Gqw0l+vX9Tfqk9urdWRc6Mvr3qqtEzPFnkvryrQD+O1eriyVac1/PKqfL11OKJN1R3abvza/9hgVaURfTrngr4QbdWFNVG90FCsQOfwNSQtL9aeyEP6maOPaFurt/O3QzXLB9LnsIa0/6UDWnupQ5vKB7UzXqFFp2J6qHhfan6rq6Pau7VAWT/yXhQ206MACuS9fOu1WKkerO+Vhl9eFUyf7bpq7Mur0ue/Bjq1a2uVmlPnvuarJBrRhwJxbasec07r1awVn0UAAQQQmJEAjf2M2PgQAggggAACCCAwYwH6LzsdwardimDVh9Xcl2ar8kC7dq7JUsB7AdXxTj3//Fn99KqQCtcUaJl32OpAXNu+EtTnJx4F4J0HWjkUQE7/8qqzqnk2rsr8gBJvxNXcdkZZ68q0YVWWvGNc+9oX6z7FNVCcl7r1yS+vmhDaugRaXqq9e6q1Ni8o/SQpJRPqO35AdfVN6koFrTF9sTKkJTenD5x9e0BdTzfo0bqO1Jmo1vNUx9aVd5xR5e39aiwaOpc0JxzR458o1urb0nO4lNT5U3E9Vd+gvg1N2l+cpVdjpdrohZzeTzqMvaUnqo8eXao/roHDVuwAACAASURBVPZeFCYlf+K9U6xbXW+v1Nrcq9mxulR9bZ0KhIbuO3CDlPhut9qeqFVdx4CUeonZ0FEAG71zWHPDqqmtUkmB96KxpLxDAZIDPTr69X2qb+wed3asy6VjLAQQQACBKwvQ2F/ZiAoEEEAAAQQQQMClAP2XXZNg1W5FsOrDar5Kl5VHVVNWpLuygwp4OWIyqcTFAb3e2aK6SKtOpwK1CWespic7EkBmBRW4UUpe7B8XQCq3QvubqlR42+jfXx3M0urbg+OC1cSpuF69qSAVMg6PcyxWoW2tnNM5J8/FxNB0Ti7KRRBAAAEEZkuAM1ZnS5ZxEUAAAQQQQACBqQUIVu1PBsGq3Ypg1YfVgizdM7RjddLLqxYkxjzeNMHqPOJzaQQQQMC9AI29e1NGRAABBBBAAAEELidA/2V/PghW7VYEqz6sFmQpwWpmLPu9FXrsg4v1vWcjqj+eGVNiFggggAACMxegsZ+5HZ9EAAEEEEAAAQRmIkD/ZVcjWLVbEaz6sFqQpcXV2luQrR++0a5djd0LkoCbRgABBBBAwLUAjb1rUcZDAAEEEEAAAQQuL0D/ZX9CCFbtVgSrPqwoRQABBBBAAAEEXAhwxqoLRcZAAAEEEEAAAQTsAgSrdiuCVbsVwaoPK0oRQAABBBBAAAEXAjT2LhQZAwEEEEAAAQQQsAvQf9mtCFbtVgSrPqwoRQABBBBAAAEEXAjQ2LtQZAwEEEAAAQQQQMAuQP9ltyJYtVsRrPqwohQBBBBAAAEEEHAhQGPvQpExEEAAAQQQQAABuwD9l92KYNVuRbDqw4pSBBBAAAEEEEDAhQBnrLpQZAwEEEAAAQQQQMAuQLBqtyJYtVsRrPqwohQBBBBAAAEEEHAhQGPvQpExEEAAAQQQQAABuwD9l92KYNVuRbDqw4pSBBBAAAEEEEDAhQCNvQtFxkAAAQQQQAABBOwC9F92K4JVuxXBqg8rShFAAAEEEEAAARcCNPYuFBkDAQQQQAABBBCwC9B/2a0IVu1WBKs+rCidG4GBc2fn5kJcBQEEEEBgQQhk5y7OuPvkjNWMWxImhAACCCCAAALXuQDBqn2BCVbtVgSrPqwonRsBgtW5ceYqCCCAwEIRyMRglcZ+oTx93CcCCCCAAAIIZIoA/Zd9JQhW7VYEqz6sKJ0bAYLVuXHmKggggMBCESBYXSgrzX0igAACCCCAAALTCxCs2p8OglW7FcGqDytKEUAAAQQQQAABFwI09i4UGQMBBBBAAAEEELAL0H/ZrQhW7VYEqz6sKEUAAQQQQAABBFwIcMaqC0XGQAABBBBAAAEE7AIEq3YrglW7FcGqDytKEUAAAQQQQAABFwI09i4UGQMBBBBAAAEEELAL0H/ZrQhW7VYEqz6sKEUAAQQQQAABBFwI0Ni7UGQMBBBAAAEEEEDALkD/ZbciWLVbEaz6sKIUAQQQQAABBBBwIUBj70KRMRBAAAEEEEAAAbsA/ZfdimDVbkWw6sOKUgQQQAABBBBAwIUAZ6y6UGQMBBBAAAEEEEDALkCwarciWLVbEaz6sKIUAQQQQAABBBBwIUBj70KRMRBAAAEEEEAAAbsA/ZfdimDVbkWw6sOKUgQQQAABBBBAwIUAjb0LRcZAAAEEEEAAAQTsAvRfdiuCVbsVwaoPK0oRQAABBBBAAAEXAjT2LhQZAwEEEEAAAQQQsAvQf9mtCFbtVgSrPqwoRQABBBBAAAEEXAhwxqoLRcZAAAEEEEAAAQTsAgSrdiuCVbsVwaoPK0oRQAABBBBAAAEXAjT2LhQZAwEEEEAAAQQQsAvQf9mtCFbtVgSrPqwoRQABBBBAAAEEXAjQ2LtQZAwEEEAAAQQQQMAuQP9ltyJYtVsRrPqwohQBBBBAAAEEEHAhQGPvQpExEEAAAQQQQAABuwD9l92KYNVuRbDqw4pSBBBAAAEEEEDAhQBnrLpQZAwEEEAAAQQQQMAuQLBqtyJYtVsRrPqwohQBBBBAAAEEEHAhQGPvQpExEEAAAQQQQAABuwD9l92KYNVuRbDqw4pSBBBAAAEEEEDAhQCNvQtFxkAAAQQQQAABBOwC9F92K4JVuxXBqg8rShFAAAEEEEAAARcCNPYuFBkDAQQQQAABBBCwC9B/2a0IVu1WBKs+rChFAAEEEEAAAQRcCHDGqgtFxkAAAQQQQAABBOwCBKt2K4JVuxXBqg8rShFAAAEEEEAAARcCNPYuFBkDAQQQQAABBBCwC9B/2a0IVu1WBKs+rChFAAEEEEAAAQRcCNDYu1BkDAQQQAABBBBAwC5A/2W3Ili1WxGs+rCiFAEEEEAAAQQQcCFAY+9CkTEQQAABBBBAAAG7AP2X3Ypg1W5FsOrDilIEEEAAAQQQQMCFAGesulBkDAQQQAABBBBAwC5AsGq3Ili1WxGs+rCiFAEEEEAAAQQQcCFAY+9CkTEQQAABBBBAAAG7AP2X3Ypg1W5FsOrDilIEEEAAAQQQQMCFAI29C0XGQAABBBBAAAEE7AL0X3YrglW7FcGqDytKEUAAAQQQQAABFwI09i4UGQMBBBBAAAEEELAL0H/ZrQhW7VYEqz6sZq20+IBO7gkpS9Lp5pDurx2Y8aVyKlvUsX2pfvhste7b0SnlVuhga7UKswPSpYRe+/MKPbj75IzHn88PVrb1qGbpGdUtL1PjfE6EayOAAAIIIHCVApyxepWAfBwBBBBAAAEEEPApQLBqByNYtVsRrPqwmq3S7e1ntHNVYGj4cx3aGKpWl+ViFS3qrSlQsL9d2e+PpD6xOhrXwZI8JV+MKr+sSasbOnVoXbYSp1rV3JPU95qjaj5nGXy6mqheOFesJYnuOQ84CVavZt34LAIIIIBAJgnQ2GfSajAXBBBAAAEEEFgIAvRf9lUmWLVbEaz6sJqd0oieO1uhZTdKuiTpxkGdqC7QpsOGq00RrE78VCqMLAiqr32x7tthGPOKJQSrVySiAAEEEEAAgSsI0NjziCCAAAIIIIAAAnMrQP9l9yZYtVsRrPqwmo3SnNoOdZfnS4PdOjZYoLXe/9kZ0Yry9tHL7YlroDhPiVc61HVzSIW3BXV+oF9LcvPGTSnRHVX+wENDtd1RHX1nRCXjShLqOnRAifeVafXtWQp6m2QvJZX4bqeefKRK9aeGhssJR/T4J4q1+ragAjdKycSg+o436FNnivR1b4fs2KuO2S3r0ienNKaD1UVadNPQqMlzcR1NhFRy+5ijAJaXau+eaq3NTe/2fXtAx+of0bbmXikVOq9Usn9QgewsBW4ISIletUW/rp/dnP7MDQEFEr1qrt2qXR3p4xdyw6qprVJJQbYCqaA7qcQbnXpiV7Wa0z4u75OxEEAAAQQWpgCN/cJcd+4aAQQQQAABBOZPgP7Lbk+warciWPVh5b60QHs7W7Q+Vzp/tEx391erf/sKBd4+qd1Li1U/fMF0sJr6x0S/Thx+Rs2nehW8vUqfr1yh4Lm4ttXHlXyzR8c2NI0Eqw81DeqDVbWqXBHU+aPV2v18UoP/rUiPfbZAyZ64nu34nnJKyrRhVZYCA3FtuqdKJ9ZE9UJDsZbckFDf86366j9m6YNlYd0Z6NHuyD713VSqmliRFiVOqrG2Ra8nzurI8V63NOk53NKzT1siMXWdy9f2libtvDdLGj6CILdChw5HdNcPOrTrkWq1ncrW+liTvrQhqK4dBdoUHDomIdA//PeQ9jzfoJK8gJITfxfs1o5Vm9WmdM3P9ao5+jntau+Vlpdqf31Ea2/uUV24TI1XdYyCWyZGQwABBBC4dgU4Y/XaXTtmjgACCCCAAALXpgDBqn3dCFbtVgSrPqycl468tGpAR8pC2vbiVj1zplp33jThJVbDwaoXKo4N96Y6CmB4d6u3e7WkSVc+CqBA+19q0drsAR0rK9VbkU6V5yf1Wn2RHoxN9RKt2T8KIHXmbG6PdhWXjTkPtlgHX4mqMDB0tutbjd3ae8+gGkvCqhvZSZqtx57tVLlalf1XeeqtWaq+WFgP1qfvo7JFvZGpfrdYr+4o0KNLvd3DQR3bXqotwztYvUXPrdYzR7dqSU+t8stanT8GDIgAAgggsPAEaOwX3ppzxwgggAACCCAwvwL0X3Z/glW7FcGqDyvXpSMvreptVcEDtbogqaS5W3tCWeNfYjUhLB2Zx0yC1TURHYyM+Zr/2wklFVTwpoS66tr13yMVWvajy72YavaD1UM9Z3VHf0xFxftSJsM/oy+viuiOzk6tTTQpFI6Oq8mJdaq7aFC7Yz/Wx2qW6vXoSm1sTI+Q8pr+d6cfPKvKd3To/lC1Tk9Y7NS1F/ekd7a6fhIYDwEEEEBgoQnQ2C+0Fed+EUAAAQQQQGC+Bei/7CtAsGq3Ilj1YeW0NLdWzx0vTb20qq8joic6k0PDLy7T57euUFCDOuF9pd07atVZsFqhQz0Rrb45ob54q74aP6sfvmulPvrRUt2ZlVnB6l39MeUV7xtHPhqsdqrwVESr35FUMs02fm36dbj537SuimDV6TPLYAgggAACzgRo7J1RMhACCCCAAAIIIGASoP8yMaWKCFbtVgSrPqxclo68tOoyg468xMpVsPrtoXNHg+NeOJWtvZ2dWp/rBath9f12hhwFkNejXSvL1DziM/4ogHc+e1aVwbg23lOlrqkMr7A7dapdrJ+61TsKIEvHNhdoy/Exg6aPAljUU6twWeu4HbIunwnGQgABBBBYOAKcsbpw1po7RQABBBBAAIHMECBYta8DwardimDVh5W70jEvreoo093bu8cPvb1d/dVjXmI1XbB6b4NebinSord7daTjewr8oFZbskZfXjXpjNWGiJ6LV2hZIKHTbQf05Bs/rTUbirV+eZb3Vix11a3Uxu9O8fKqD4d1Z7BfzdVh7TperWfObNWdNw3qRHO3dFO3Nu3wttU6/Bl+edWpmB4q3qfTmuLlVemaQGetHq5sHfrq/vJi7Yk8pJ85+oi2BaKX/dr/1McDpF9eldWvxl1bVeedszr88qpgj3aXl6l+5DxXh/fLUAgggAACC06Axn7BLTk3jAACCCCAAALzLED/ZV8AglW7FcGqDytnpcMvrXr7pHYvLVb9pIFD2v/SAa3NTr/E6qbxYeloebYqD7RqZyhbASU1eLJJm88V6ZniPCWmeXlVTmlMB6uLtOTmQGqYxEC3zt9QoGW3poPVJiknHNHjnxhzDmtiUH3HG/Sp6qEAs7C2Q3tL8xW8UUqc61BdqFptznCGBhqZZ1Cpr/snB+I6+qOQSvLOpF5e5R2bOnae+klSupTU+VNxPVXfoMb8mQSr3ouqwqqprVJJgWfq/SSVeKNTT+yqVjOhquNVZjgEEEBg4QrQ2C/ctefOEUAAAQQQQGB+BOi/7O4Eq3YrglUfVpQigAACCCCAAAIuBGjsXSgyBgIIIIAAAgggYBeg/7JbEazarQhWfVhRigACCCCAAAIIuBDgjFUXioyBAAIIIIAAAgjYBQhW7VYEq3YrglUfVpQigAACCCCAAAIuBGjsXSgyBgIIIIAAAgggYBeg/7JbEazarQhWfVhRigACCCCAAAIIuBCgsXehyBgIIIAAAggggIBdgP7LbkWwarciWPVhRSkCCCCAAAIIIOBCgMbehSJjIIAAAggggAACdgH6L7sVwardimDVhxWlCCCAAAIIIICACwHOWHWhyBgIIIAAAggggIBdgGDVbkWwarciWPVhRSkCCCCAAAIIIOBCgMbehSJjIIAAAggggAACdgH6L7sVwardimDVhxWlCCCAAAIIIICACwEaexeKjIEAAggggAACCNgF6L/sVgSrdiuCVR9WlCKAAAIIIIAAAi4EaOxdKDIGAggggAACCCBgF6D/slsRrNqtCFZ9WFGKAAIIIIAAAgi4EOCMVReKjIEAAggggAACCNgFCFbtVgSrdiuCVR9WlCKAAAIIIIAAAi4EaOxdKDIGAggggAACCCBgF6D/slsRrNqtCFZ9WFGKAAIIIIAAAgi4EKCxd6HIGAgggAACCCCAgF2A/stuRbBqtyJY9WFF6dwIDJw7OzcX4ioIIIAAAgtCIDt3ccbdJ419xi0JE0IAAQQQQACB61yA/su+wASrdiuCVR9WlM6NAMHq3DhzFQQQQGChCGRisMoZqwvl6eM+EUAAAQQQQCBTBAhW7StBsGq3Ilj1YUXp3AgQrM6NM1dBAAEEFopAJgarNPYL5enjPhFAAAEEEEAgUwTov+wrQbBqtyJY9WFFKQIIIIAAAggg4EKAxt6FImMggAACCCCAAAJ2AfovuxXBqt2KYNWHFaUIIIAAAggggIALARp7F4qMgQACCCCAAAII2AXov+xWBKt2K4JVH1aUIoAAAggggAACLgQ4Y9WFImMggAACCCCAAAJ2AYJVuxXBqt2KYNWHFaUIIIAAAggggIALARp7F4qMgQACCCCAAAII2AXov+xWBKt2K4JVH1aUIoAAAggggAACLgRo7F0oMgYCCCCAAAIIIGAXoP+yWxGs2q0IVn1YUYoAAggggAACCLgQoLF3ocgYCCCAAAIIIICAXYD+y25FsGq3Ilj1YUUpAggggAACCCDgQoAzVl0oMgYCCCCAAAIIIGAXIFi1WxGs2q0IVn1YUYoAAggggAACCLgQoLF3ocgYCCCAAAIIIICAXYD+y25FsGq3Ilj1YUUpAggggAACCCDgQoDG3oUiYyCAAAIIIIAAAnYB+i+7FcGq3Ypg1YcVpQgggAACCCCAgAsBGnsXioyBAAIIIIAAAgjYBei/7FYEq3YrglUfVpQigAACCCCAAAIuBDhj1YUiYyCAAAIIIIAAAnYBglW7FcGq3Ypg1YcVpQgggAACCCCAgAsBGnsXioyBAAIIIIAAAgjYBei/7FYEq3YrglUfVpQigAACCCCAAAIuBGjsXSgyBgIIIIAAAgggYBeg/7JbEazarQhWfVhRigACCCCAAAIIuBCgsXehyBgIIIAAAggggIBdgP7LbkWwarciWPVhRSkCCCCAAAIIIOBCgDNWXSgyBgIIIIAAAgggYBcgWLVbEazarQhWfVhRigACCCCAAAIIuBCgsXehyBgIIIAAAggggIBdgP7LbkWwarciWPVhRSkCCCCAAAIIIOBCgMbehSJjIIAAAggggAACdgH6L7sVwardimDVhxWlCCCAAAIIIICACwEaexeKjIEAAggggAACCNgF6L/sVgSrdiuCVR9WlCKAAAIIIIAAAi4EaOxdKDIGAggggAACCCBgF6D/slsRrNqtCFZ9WFGKAAIIIIAAAgi4EKCxd6HIGAgggAACCCCAgF2A/stuRbBqtyJY9WFFKQIIIIAAAggg4ELgl1au0Dd7TroYijEQQAABBBBAAAEEDAIEqwakdAnBqt2KYNWHFaUIIIAAAggggIALARp7F4qMgQACCCCAAAII2AXov+xWBKt2K4JVH1aUIoAAAggggAACLgRo7F0oMgYCCCCAAAIIIGAXoP+yWxGs2q0IVn1YUYoAAggggAACCLgQoLF3ocgYCCCAAAIIIICAXYD+y25FsGq3Ilj1YUXp/ApUtvWoZukZ1S0vU+P8ToWrI4AAAgggcFUCnLF6VXx8GAEEEEAAAQQQ8C1AsGonI1i1WxGs+rCan9IKHToV0epgUn3tVbpvR+e4aaTCxoKg+toX674d8zPDuboqwepcSXMdBBBAAIHZFqCxn21hxkcAAQQQQAABBMYL0H/ZnwiCVbsVwaoPq/kpHQ5WJSX71VZVpB3HR2dCsDo/q8JVEUAAAQQQuBoBGvur0eOzCCCAAAIIIICAfwH6L7sZwardimDVh9X8lI4JVr0JDMS16Z4qnUhP5noNVnNKYzpYXaRFNw3daPJcXEcTIZXcPuYogOWl2runWmtzA0NFbw/oWP0j2tbcK1W0qLdmpZL9gwpkZylwQ0BK9Kot+nX97Ob0Z24IKJDoVXPtVu3qGBgaIzesmtoqlRRkK3BJ0o1JJd7o1BO7qtV8an6eAK6KAAIIIHD9CdDYX39ryh0hgAACCCCAQGYL0H/Z14dg1W5FsOrDan5Kh4PVQQ0OZikrSxo8HtGKze2p6UwMVnNKa/XFj4Z1V3ZQAS9vvJTQ4MkO/eGOWh05NzpW3xsBLcoLKqCkEt/t1JMtST1QGdKSrKACN0qJ/rieqKhS47mhu84JR/T4J4q1+rb039/s1YmGrdrWmg4kXeKsieqFhmLd0rNPWyIxdZ3L1/aWJu28N0tKdA+dsZpboUOHI7rrBx3a9Ui12k5la32sSV/aEFTXjgJtCnrBaoEC/cN/D2nP8w0qyQsoOfF3wW7tWLVZbUrX/FyvmqOf0672Xml5qfbXR7T25h7VhctGPFzeLmMhgAACCCw8Ac5YXXhrzh0jgAACCCCAwPwKEKza/QlW7VYEqz6s5qd0OAztV9vms1p9oEiLlFBXNKyNjQOTglVtb9HJ8nfqnzrjOnZKWl1SqrW3B5U8uU+hD/6bvpg6r1VKvnlSh1tekO7frJLlwdStTfxdsrdJoQeiupAOOpcEEuo7fEBf/ZeVergipEU3DOjIx0LaNuZoAhdG29vPaGduj3YVl6k5HexKxTr4SlSFgaFg9a3Gbu29Z1CNJWHVjewkzdZjz3aqXK3K/qs89dYsVV8srAfr0+FvZYt6I1P9brFe3VGgR5d2qLs8qGPbS7VleAerd0O51Xrm6FYt6alVflmri1tkDAQQQACBBS5AY7/AHwBuHwEEEEAAAQTmXID+y05OsGq3Ilj1YTU/pWOC1dwiHdsT1/7iPAUudqtuQ5kUvdLLq6r1zJmtulMnVb/0Od2ZClYHdKwspC0veneU/vtNU/wu0KvGxWH9mxd0rgqor71M9+3oTjHkVLerc/sK6eQ+5X0w5pTmUM9Z3dEfU1HxPl0YM/Loy6siuqOzU2sTTQqFo+NqcmKd6i4a1O7Yj/WxmqV6PbpSGxvTg6SOB5j+d6cfPKvKd3To/lC1Tk+4o9S1F/ekd7Y6vV0GQwABBBBYgAI09gtw0bllBBBAAAEEEJhXAfovOz/Bqt2KYNWH1fyUjg9Wdwx/Xd37SvvJfdr941LVFATV175Y9+2QvLNJ91eFtOzW9C7URELJdwQVvLFfbblf16JUsOr930XakbqhieNP/F36M+8YClnrRhDSgexP0l/Nd4jjBat39ceUV7xv3KijwWqnCr37eEdSyeRUF+7X4eZ/07oqglWHy8JQCCCAAAIOBWjsHWIyFAIIIIAAAgggYBCg/zIgpUsIVu1WBKs+rOandIrgMzei5+IVWhZIanAwqaysdLDaEdULB4q1RIN67XCLvvLKgH52cZF+93eLtOSmmQarPbrrnDfmdD9jQ1o3QqmjAPJ6tGtlmZpHhhx/FMA7nz2rymBcG++pUtdUl73C7tSpdrF+6lbvKIAsHdtcoC1jjzdIHwWwqKdW4bLWcTtk3dwxoyCAAAIILDQBzlhdaCvO/SKAAAIIIIDAfAsQrNpXgGDVbkWw6sNqfkqn2lE6+lV87/1U3k9qx6riGijOU6I7qvySpvRfxn5+JjtWG3TLKzEVei90WhPWrpEzT2dRY/jlVadieqh4n05ripdXpWsCnbV6uLJ16Kv7y4u1J/KQfuboI9oWiF72a/9THw+QfnlVVr8ad21VnXfO6vDLq4I92l1epvqR81xn8f4ZGgEEEEDguhegsb/ul5gbRAABBBBAAIEME6D/si8IwardimDVh9X8lE4drErZqmzrSB0DMBKs/sMBndwTUlZyQCeaDujwfyxWyUPFWp3rxa8z3bFapPrKFsUjBQom+nXi8DM6fO6ntaaoSIVLA3q1oVSbGtMvh3II5B1pcLC6SEu8F20lpeRAXEd/FFJJ3pnUy6u8Y1NzwhE9/olirb4tKP0kKV1K6vypuJ6qb1Bj/kyCVe9FVWHV1FappCBbQ6F1Uok3OvXErmo1E6o6XGGGQgABBBa2AI39wl5/7h4BBBBAAAEE5l6A/stuTrBqtyJY9WE1P6XTBateCFihQ4cjWn1zesfqDqkw0qLHSgq0yMtbLyWV6O/RW7cWaEnqXNWZ7FgdOot1WXlMX6wMaUlWUIEbpWRiUH3d7XoyGtORudjFOj/4XBUBBBBAAIFZEaCxnxVWBkUAAQQQQAABBKYVoP+yPxwEq3YrglUfVpQigAACCCCAAAIuBDhj1YUiYyCAAAIIIIAAAnYBglW7FcGq3Ypg1YcVpQgggAACCCCAgAsBGnsXioyBAAIIIIAAAgjYBei/7FYEq3YrglUfVpQigAACCCCAAAIuBGjsXSgyBgIIIIAAAgggYBeg/7JbEazarQhWfVhRigACCCCAAAIIuBCgsXehyBgIIIAAAggggIBdgP7LbkWwarciWPVhRSkCCCCAAAIIIOBCgDNWXSgyBgIIIIAAAgggYBcgWLVbEazarQhWfVhRigACCCCAAAIIuBCgsXehyBgIIIAAAggggIBdgP7LbkWwarciWPVhRSkCCCCAAAIIIOBCgMbehSJjIIAAAggggAACdgH6L7sVwardimDVhxWlCCCAAAIIIICACwEaexeKjIEAAggggAACCNgF6L/sVgSrdiuCVR9WlCKAAAIIIIAAAi4EOGPVhSJjIIAAAggggAACdgGCVbsVwardimDVhxWlCCCAAAIIIICACwEaexeKjIEAAggggAACCNgF6L/sVgSrdiuCVR9WlCKAAAIIIIAAAi4EaOxdKDIGAggggAACCCBgF6D/slsRrNqtCFZ9WFE6NwID587OzYW4CgIIIIDAghDIzl2ccfdJY59xS8KEEEAAAQQQQOA6F6D/si8wwardimDVhxWlcyNAsDo3zlwFAQQQWCgCmRiscsbqQnn6uE8EEEAAAQQQyBQBglX7ShCs2q0IVn1YUTo3AgSrc+PMVRBAAIGFIpCJwSqN/UJ5+rhPBBBAAAEEEMgUAfov+0oQrNqtCFZ9WFGKAAIIIIAAnCGJ4AAAIABJREFUAgi4EKCxd6HIGAgggAACCCCAgF2A/stuRbBqtyJY9WFFKQIIIIAAAggg4EKAxt6FImMggAACCCCAAAJ2AfovuxXBqt2KYNWHFaUIIIAAAggggIALAc5YdaHIGAgggAACCCCAgF2AYNVuRbBqtyJY9WFFKQIIIIAAAggg4EKAxt6FImMggAACCCCAAAJ2AfovuxXBqt2KYNWHFaUIIIAAAggggIALARp7F4qMgQACCCCAAAII2AXov+xWBKt2K4JVH1aUIoAAAggggAACLgRo7F0oMgYCCCCAAAIIIGAXoP+yWxGs2q0IVn1YUYoAAggggAACCLgQ4IxVF4qMgQACCCCAAAII2AUIVu1WBKt2K4JVH1aUIoAAAggggAACLgRo7F0oMgYCCCCAAAIIIGAXoP+yWxGs2q0IVn1YUYoAAggggAACCLgQoLF3ocgYCCCAAAIIIICAXYD+y25FsGq3Ilj1YUUpAggggAACCCDgQoDG3oUiYyCAAAIIIIAAAnYB+i+7FcGq3Ypg1YcVpQgggAACCCCAgAsBzlh1ocgYCCCAAAIIIICAXYBg1W5FsGq3Ilj1YUUpAggggAACCCDgQoDG3oUiYyCAAAIIIIAAAnYB+i+7FcGq3Ypg1YcVpQgggAACCCCAgAsBGnsXioyBAAIIIIAAAgjYBei/7FYEq3YrglUfVpQigAACCCCAAAIuBGjsXSgyBgIIIIAAAgggYBeg/7JbEazarQhWfVhRigACCCCAAAIIuBDgjFUXioyBAAIIIIAAAgjYBQhW7VYEq3YrglUfVpQigAACCCCAAAIuBGjsXSgyBgIIIIAAAgggYBeg/7JbEazarQhWfVhRigACCCCAAAIIuBCgsXehyBgIIIAAAggggIBdgP7LbkWwarciWPVhRSkCCCCAAAIIIOBCgMbehSJjIIAAAggggAACdgH6L7sVwardimDVhxWlCCCAAAIIIICACwHOWHWhyBgIIIAAAggggIBdgGDVbkWwarciWPVhRSkCCCCAAAIIIOBCgMbehSJjIIAAAggggAACdgH6L7sVwardimDVhxWlCCCAAAIIIICACwEaexeKjIEAAggggAACCNgF6L/sVhkTrL5nyRK9+925+vmfv1k/f/PN+s///E99//sX9f2LF3Xy5Df17//xH/a7mqXK5Xcs06nXT8/S6AyLAAIIIIAAAgggMFGAxp5nAgEEEEAAAQQQmFsB+i+797wGq15QuWH9g/q1X7tHXrB6uZ+//b8v6rWek/rLrz2lt773PfsdOqwkWHWIyVAIIIAAAggggIBBgDNWDUiUIIAAAggggAACDgUIVu2Y8xKsLs1/nzaVfkQf+fCH7DNNV3qhqheuNvzZk0om/z/fn7+aDxCsXo0en0UAAQQQQAABBPwL0Nj7N+MTCCCAAAIIIIDA1QjQf9n15jxY3fjQ7+hzuz6jYDBon+UUlWd6v6Xfr/q4/vk7565qHD8fJlj1o0UtAggggAACCCBw9QI09ldvyAgIIIAAAggggIAfAfovu9acBqvV/2u7vP+5/HngA+vn7NzTX/7lu3TmTK/L6TMWAggggAACCCCAAAIIIIAAAggggAACGSOw+D3v0T+e/GbGzCeTJzJnwWrBr/6K2p/6y1mxWL5ilS7+4AezMvbYQQlWZ52YCyCAAAIIIIAAAggggAACCCCAAAIIzKMAwaodf06C1dtvf4++1tKsW975zpGZNf1Fs1bfXaD3vvd2+2wl9X7r2+p6uVtbKj468rm/+cZx/d6Wj/kaZybFBKszUeMzCCCAAAIIIIAAAggggAACCCCAAALXigDBqn2l5iRY/ZMv7dHv/PYHx83qN9d+QL3f+pZWrvglfeC31qms9MM6f/68zp+/oO+ev5CqvW1Rjhal/rdILa1fU8f/OaqTJ7+p225bpK6/PTFuvM/94WNq+kqz/c5nUEmwOgM0PoIAAggggAACCCCAAAIIIIAAAgggcM0IEKzal2rWg9XQr/+aWr/6F5NmtHzlKl28OPOv77/Y+bzenXvbyLjnL1xQeP3v6F+//3373fusJFj1CUY5AggggAACCCCAAAIIIIAAAggggMA1JUCwal+uWQ9Wp9qt6k3v9qW/qLfffts+0wmVz/71ES2/Y9m43z4W/YKebNw/4zGv9EGC1SsJ8XcEEEAAAQQQQAABBBBAAAEEEEAAgWtZgGDVvnqzHqy+8ncv6dZ3vWvSjIo/9BF1/93f22c6oXLg3NlJn/3mP57Sbz24YcZjXumDBKtXEuLvCCCAAAIIIIAAAggggAACCCCAAALXsgDBqn31ZjVYXZr/PsWf/etJs/naU1/Xzj/4jH2WU1T+Xvkm/VHtZyf9pfA31uqf+vquauzpPkywOiusDIoAAggggAACCCCAAAIIIIAAAgggkCECBKv2hZjVYLXoN39DTX/+Z5NmE3r/b+ps/z/bZzlN5YlvHNN7liwZ99eKh39f8b/5xlWPPdUABKuzwsqgCCCAAAIIIIAAAggggAACCCCAAAIZIkCwal+IWQ1WP1yyUbujj4+bzbnvflf3/Pr77TO8TOWeL3xeJRsfGlexM/KovtZ2yMn4EwchWJ0VVgZFAAEEEEAAAQQQQAABBBBAAAEEEMgQAYJV+0LMarD68arf16d3fHLcbL717Tf0G/evs8/wMpW7//jz+vCHxgerX9jzJf1pw+Rdsi4uSLDqQpExEEAAAQQQQAABBBBAAAEEEEAAAQQyVYBg1b4ysxqsfmhjsb74hei42fz4xz/W4vcus8/wMpXfeO6o3vfe28dVfOrTET11qN3J+BMHIVidFVYGRQABBBBAAAEEEEAAAQQQQAABBBDIEAGCVftCzGqw+sur7tLh9qcmzebXC39T/f98dWes3nrru/RK90uTxt5Q/CH9wyuv2gV8VBKs+sCiFAEEEEAAAQQQQAABBBBAAAEEEEDgmhMgWLUv2awGq//jf/y8vvnq30+azePRL+jPGvfbZzlF5e9XbtGjkU9P+ssv3fUr+td//f5VjT3dhwlWZ4WVQRFAAAEEEEAAAQQQQAABBBBAAAEEMkSAYNW+ELMarHrT+IeXX9Qv/MKtk2b0oY9s0ktdL9tnOqbyntV366m/PDjps//v/72pX7773hmNafkQwapFiRoEEEAAAQQQQAABBBBAAAEEEEAAgWtVgGDVvnKzHqw2N/251ry/MDWj7r/7e+Xedpu8r/H/83fO6cgzHXqh82918pv/aJrx4rw83V/0G3qo+Hf0P9+dO+kzx58/ofKKh01jzaSIYHUmanwGAQQQQAABBBBAAAEEEEAAAQQQQOBaESBYta/UrAerXqjqhavez180H9Rna/9In/h4lXZ88pGRWb71ve/p299+Q01f+apOvNA5bvbhD6zTB9at09L892nRopzL3pkXqnrh6mz9EKzOlizjIoAAAggggAACCCCAAAIIIIAAAghkggDBqn0VZj1Y9aYydtfq/zl6TB+r+rg+V/MZban4vZGZ/s03juv3tnxsyplX/6/t8v53uZ/Z3q3qXZtg1f5gUYkAAggggAACCCCAAAIIIIAAAgggcO0JEKza12xOgtWxu1a9qX36M7u0bOlS/ce//7t+8Rd/Ud/5znfk7VqN/Un9lDN/MPxbaqj/k8ve1WzvViVYtT9UVCKAAAIIIIAAAggggAACCCCAAAIIXJsCBKv2dZuTYNWbzpMNf6rfWrc2NbNE4t/1oY+U6dTrp7XzU9Xa/cXYZWdc8Ku/ovan/nLamqPPPqfKrdvsdz3DSnaszhCOjyGAAAIIIIAAAggggAACCPz/7Z1xcFRXvce/47OmQ2fik3lbdd6CUUjrhEgl0GpI69sAGixOoPRtMX0J0geYllD6TA2aGp55BU1N6tqmDZoWHGyiKazQNC3SzACNtnTfk5K8UpIWQzSGdWobzbT7xOnO8Mebe3fv7t3N7t5zN2f3brjfnWEcs797z+98fuec7fne3/0dEiABEiCBWUGAwqp4mLImrMaLq//3t79hcHAIZwaHIt4my1hNJawO/PolbKm9B++//754r9O0pLCaJjheRgIkkHUCi4qKUHdPLcqWL8fVV+dlvX02SAJXKoH33w/i1CuvoOPHnRgeGZlxNzlXZ4yQNyCBnCLANSKnwpETzsgeEznRKTpBAiRwxROgsCoe4qwKq/Hiqt5NRVQ1K6wODg3hri13469//at4j2dgSWF1BvB4KQmQQNYIKELNL7p+RkE1a8TZkB0JKBvlO2u+NiNxlXPVjiOHfbYLAa4Rdom0eD9ljAnx1mhJAiRAAjMjQGFVnF/WhdVk4qpZYfXs66/jnrr78MeJCfHeztCSwuoMAfJyEiCBrBDY+9ijWLmiHIe8h7Gn5QeYmprKSrtshATsQGDu3LloavwW7nDfjhMnX8S2e+9Lu9ucq2mj44UkkLMEuEbkbGgsc0zmmLCsE2yYBEjAdgQorIqH3BJhVXHvC7fcjI3Vd2J1xZdUb0WF1ZE33sQT+/bjl4efEe+lJEsKq5JA8jYkQAIZJfDamdNqturikpsoqmaUNG9uVwLKJvns4G+hZB/dsPTGtDFwrqaNjheSQE4T4BqR0+GxxDlZY8IS59koCZCALQlQWBUPu2XCqubisqUl+FbD/aqw6vvv/0nquefhH+A3v3kZvX3PifdOsiWFVclAeTsSIIGMEDg/fFa9r7NgYUbuz5uSAAkA/vELKobrFy1OGwfnatroeCEJ5DwBrhE5H6KsOyhjTGTdaTZIAiRgWwIUVsVDb7mwKu6q9ZYUVq2PAT0gARIwJkCxxpgRLUhgpgRkbJA5V2caBV5PArlLgGtE7sbGKs9kjAmrfGe7JEAC9iNAYVU85hRWxVmBwqoJWDQlARKwjADFGsvQs2EbEZCxQeZctdGAYVdtR4BrhO1CbthhGWPCsBEakAAJkIAkAhRWxUFSWBVnRWHVBCuakgAJWEeAYo117NmyfQjI2CBzrtpnvLCn9iPANcJ+MTfqsYwxYdQGvycBEiABWQQorIqTpLAqzorCqglWNCUBErCOAMUa69izZfsQkLFB5ly1z3hhT+1HgGuE/WJu1GMZY8KoDX5PAiRAArIIUFgVJ0lhVZwVhVUTrGhKAiRgHQGKNdaxZ8v2ISBjg8y5ap/xwp7ajwDXCPvF3KjHMsaEURv8ngRIgARkEaCwKk6Swqo4KwqrJljRlARIwDoCFGusY8+W7UNAxgaZc9U+44U9tR8BrhH2i7lRj2WMCaM2+D0JkAAJyCJAYVWcJIVVcVYUVk2woikJkIB1BCjWWMeeLduHgIwNMueqfcYLe2o/Alwj7Bdzox7LGBNGbfB7EiABEpBFgMKqOEkKq+KsKKyaYEVTEiAB6whQrLGOPVu2DwEZG2TOVfuMF/bUfgS4Rtgv5kY9ljEmjNrg9yRAAiQgiwCFVXGSFFbFWVFYNcGKpiRAAtYRoFhjHXu2bB8CMjbInKv2GS/sqf0IcI2wX8yNeixjTBi1we9JgARIQBYBCqviJCmsirOisGqCFU1JgASsI0Cxxjr2bNk+BGRskDlX7TNe2FP7EeAaYb+YG/VYxpgwaoPfkwAJkIAsAhRWxUlSWBVnRWHVBCuakgAJWEeAYo117NmyfQjI2CBzrtpnvLCn9iPANcJ+MTfqsYwxYdQGvycBEiABWQQorIqTpLAqzorCqglWNCUBErCOAMUa69izZfsQkLFB5ly1z3hhT+1HgGuE/WJu1GMZY8KoDX5PAiRAArIIUFgVJ0lhVZwVhVUTrGhKAiRgHQGKNdaxZ8v2ISBjg8y5ap/xwp7ajwDXCPvF3KjHMsaEURv8ngRIgARkEaCwKk6Swqo4KwqrJljRlARIwDoCFGusY8+WLSSwuQsju0qRr7kw5oVzZWPGHJKxQeZczVh4eGMSsJwA1wjLQ5BzDsgYEznXKTpEAiRwxRKgsCoeWgqr4qworJpgRVMSIAHrCGRVrCmoxM7GLagqLYJDU7QuTWL0dB8ebW5B77jCYTMOnm1EWUTxSsBmvA+lrnpcbOuH371ANZg4sgXL6wdijNtOXECV8rVmjxa8OO5GYQrcAV8Liqr2o7ZnELtKEzhxOYjJkX48uqMeB1R/Yz/zmvvg21QU+uOUD00lNTigmej8TepCwIfdi2uAZO1HLvSj1+XC9gQ+CI+mgkrsaq7D+hIn8ufkIQ9BBAOTODewD9+p78Y5AV5AAKd2l2AD4oRKzYnLQQT+PIie1kbs7vOH/hrmoLEW9lem4eYuvLhqAOVV+wGlnyeAcgqrIRYic6QROHikEWVzAVz2o/duF7YfjwaotmsQu25R5k8Qo0casbHegYeTzetLkzjX34Gt9d24qN4i6sPEEReW14fHTaL4R8bwguiaMuXHmcgY1l2UYv4FxgbQ07IFu8N9SDr/szr/BNZCAKPehShvSG4bDPjxqteDb+7uC/HVHipk+GFClLwT63Y1477bSlE4N0/9c/BSAG+PDOBnHg86fUp8TfivC+kO7zB23qjc04/eGhe2v5R4kSje5MH3trhQ7MhHXl6o/YB/EEc6miPrUuT3Itk6k2FeMkS0bP2ez6tsxPfuc6PMqec5jONH9qK906eOs8gcCv+mdeq5Rh5sBXCqpQQbYr4EUNCMF45Xo/iDykUBnGoqwYbu+MCkWKumxnDS24KNLeH/JjD87U3ih8zfnDTuJWNMpNEsLyEBEiCBtAhQWBXHRmFVnBWFVROsaEoCJGAdgWxtxLCqGS94qlGcTDANjqGnrgINxwXEhATCakTgU3Sy8Ccjwqp280SbRTjRdmIgJOaqn7jNmuHmTrkkO8LqvOoOHNxVgfmKJqEIUWcH8d41JVi2xIl8ZTM76UPr1334zENrsVDrTr4ThR/PU+1HJ4ORPr7a6UbDR8LCqiKU+wORGOQ5FmC+Ir5F4kthNd3Znp25KiisKoL0qg68sq8C85UOjfdho6seJwHMq+1Cf2MoGzhw2oM73HtxTuCBSVRoFxRWjdaUyQHsdm9Bp/bwwWj+XR5Dz10VaHhJJwolDdbMHmyIzT8v5j1Qh2XampnnQGFBPhA3xy4crcDWdm3dDGLyvB/van5f40ChMyxwe+tQ3jCQdWG1rKUfT1UtQF5wEud8Ply45MCim0pQ6MgDFOZVFWg4bcJ/rW8x4hswOdCIJZu8cRFzYZe3BbU3OgDlodjYIF69ACwsKQmtZYrw761HeUM/tN+LwPgY3taWN/3dxp9Fee3edKev4XUyRLSsrBHuDgy1VMChip6KSB1E3jUhwVz5jHrdKG8YmpGwOq+tH77wQ1P1lzT8wDMWovFaNeqtQXmDL/IwL3kQKKwaDlAakAAJkIABAQqr4kOEwqo4KwqrJljRlARIwDoCWdmIKaLKYDi7DUFMnO7D0z0+TMCJsqo7sP5GJ3C+D/fX1qN3PCqsBob244Gu4elwgpM4c9QXk7GqGimiZGVNREhJJaxOHK1H64kE3AMX0Ht8RLcpHEJncxdeV03zscxdh6pSB5Rt5Gi3C+VNumy6Wzx4pasyJDSFP8GhvVhwmyf0/xa7sG6hppJUYKcnJErF+hLAhSMDKNMyVgP69vX+BjE52I9T6WSsFtTj2aPbsPSaICaOtmBDnZYpqGQKVeLxzno4jm7DhvaRWECpMk2TZsE5UdvTp2b/RjbHM85YDW+oE4rbqedSW08XLlTVoJMZq0lA6URNgzmi3GBFWz+edC9Q54Ma38Zr8UL/ZhSrgr0PrZtq0H5WsUwyr/NLUFXrRpkicl0ew4FVFWgaFxBWCzZHM2YRwISvH097fZjIX4g1691YsTg0R/WCr5YprWQ3Hqv34GiYwPyb63D3+gUhIfilZhTVdCeZ/xbPv5SZphrfMfQUVKBB52pE6Nbmi4SM1dDaGs5W1z3Mmj6oKvHUaQ9WOCZxsqEUG3W654rGfbjP6cP2uv24GBkfAv6HGylrH8DBSidwGYAi8l0aQusiN9p1TqzoGMBTa5zA1BA6d7ojGcmKSfGOLjyxZhKt6u8OwsKqSJ8y83s9W4TVnc8MY8eSPCAwhNZqd2h+L3ZjT2Md1l87iAc2h3imn7FaiscHurCuQMf50hDaF7nRGoM+yVr1MRfuu7sShcqE1t4aiTxUiZ37+tsFLvThpLpW5c5HxpjInd7QExIggSudAIVV8QhTWBVnRWHVBCuakgAJWEcgG8JqZAMceS04/EpquNvzKt1YetY7rRSA4aviiTLQdJlzKYVVg1eMk28KdQJRXBZN1QEf2lwOJd0TE34H5juV16Q1sSg+xqnFo5Sb0hkOl3WdPjxe4YAi+rpu84Rfvxa4aVrCaoJXjy0SVtXx4AhlBFNYTRZvAVEz5tJStPXvQ9X1qrSKybfy4FAzAf04tqMaW7XyD3phNT77rLYLI2qGq5Y1ZuxDdE0J4IynGmvjHgKs8AzgqfXKBAziTPsirFWebejEldgyGk48PjAQEnLC2fC3Rh5shMeLwPQQNUl7/qUprEZF7bBomVVhtRoHB5tRNncSp5rc2NCdrKxDcmF4mv8qaDeeOt2CFQ5gom8/JlduxtJrgHMHXFjdrLXRiBfOKyK/H8e2uLBVV6oiUazExWLRSJuzkyGiZeP3PPK7qgirlW60J3m4l7aw6t6HoTYX1F9Svx8OpzKPEzzITFEyZJ5nAD51/oczy+u0skEzyzQ3F9GZW8sYEzP3gncgARIgATECFFbFOClWs0ZYveqqq3D99dfhL5N/wZ/fflu8hxItb7ppGYaH47J9JN6ftyIBEiABGQQyvxHTiRb+fmy8uU59XTj5x6gUgG5jpBNKzpzOx9IbQ9mgWr1V06UAdBmQiTeFRahqfgi7NhWp2W0TRyqxvF5b57fh2eF6dXMPpZ+HrsWT9UvUrLmJozVYXueL67KgsJoElGHtyaSAS/Hky134snN6BpnheEpLWM2NjFVlLKx5x4vXF7kj9XtjXj1njdVw+A1er02UJaxkj/bp6yJrdVX1D1CSPJBQMt32NGLTYmVG+dFb6cL2s0bCqjaGQ0Loalc9zk0bvNH2gmf3Y0FlSxJh1Ymy2ka0NVRg/gdDWbcVVfsREVZzaf6lKaxam7EK6OvtTp4fxKs+H4709+GYWltV+5jIuFUu2eHFmLK+Xh7BgVWVGG4OP9Qa78MGVz1OKTb1XoztWIK8kW6U3tps+AApdSmAC3imoi4mG9ZwvTRpIENEy/zvORB9qBHqYMA/gtdfG8SpZw6h/Xh032Ncp1i9elqNVX3d3GNbDuHaR6O/qxturgvFVv0kXifmlW7Gf7Y14suKrqq9xRIRVhMHxfAhrslYyjKXMSZk+cL7kAAJkIARAQqrRoSi3+e8sLq28iu462sbsfgzxfjQhz6kej7+xz/i+IkX0fzgnkhPPvrRa3H7bevw4q9/gzfeeFOcgAlLCqsmYNGUBEjAMgKZ34glEVQSZJuGxMIKg8OrEgurvZVdcBzQyg0om7VKTNwRrncqenhVImE1WWQujaCzqhK7w68O6g+tCgmuiyIZVdMOsUqxKdSaM9qUpi+spsoMMxiGIsJqXP3Hf/x4+FAhpcbqllD9yvQOr0pD8At3JySqhg4lS/zh4VVRLulxLm7pxwtaceH4Q9vUmxs9MAEUAXRtZUvMoWmJx3nyrHF9fKc9WDGqsarLss3J+SckrMbVWM13oPDj4RqrPVtQ3uhLu8Zq6sOdUr1CX4RNnh9h55oFyI+W4gSmxtDb/g1sP6CIcUlqrCbyH07s+dUAlDMCg6c9WODeC0TKsOgeGJnMjE/dv+klCmT/aMsQ0TL/e6702oVdPc3YVOoMldvQfYL+AbRWh+oaG82h0GVxwqq+bm74oclnIm+CxB9iZVxjdaK/Hhtq+6aXDYrzm8Kq7NHM+5EACdiRAIVV8ahnXFhVBNFbv1yBh1p/KO5V2LL+P3ZA+ZfsMzzyBjr2/gS3r1+HlSvK0fbDH+HRxzpMtyN6AYVVUVK0IwESsJJA5jdiuuyy890orQhnDu3pw9htoVOetIMv4oXVxDVWdbVF41/tXdiCFzvcKFTfSh7CmaklWKp7vfeiPsMlYf3IUH1TJfst1aYw6PfhgP6Ue+hqwimv/q+vQNNZIFoaQPc6ciTYghmrSWqsBt8ajMv4Eh1FGc5YjXfjchCBP/piTlxPT1h1Y6enNFy/dh7K1i+B49IYTvYPQz0q6+/D6Gnar8tmCjuiiFH3AY8qr/8nRURhNYrGqMZqdI5Erompdxr6q5Y1Hr1vKmE1iAlfN1obW8LlQMxlrJa66hNkI8ZmrLoqW1KLK4Ex9Ho0kU9fHzJxjWNL5p+QsDp9kAenxnBKf0J6mqUAqnZ6UPax0P3n3VKJpY4gRgf6MTyl/CWA159pRqfy4CTFp3hVNW5d6cIKVymK1ZIRmiCbfHwo/p880IKt7eET3hOJqInE1rQyVlljVfSXRKkZvmN9NVbesgiFn3CEDj1Uim+E64pH3/pIMIeur8H3a5foyn+ErtVnw452V6K8aQTQlQaIqVmu+z2f5vPlAEb7PLi3vjuUzW5UYzVcW12471kylCG2Z8lVNkMCJEACoLAqPggyLqxq4uiBn3Wh6bv/JezZ5266EYcP9QjbP3/0GO6uuxdO5z/jkwUFeOnl6IslwjcxMKSwKosk70MCJJBJApkXVvUCYyiTdENnoldAFTEmNmPVMIskQc1E/WE6EW4JMlaNMj7jN4XBqmbsUEsNKDUdK7G2XdeH9fsw5AnVhFM3lpfCR0p/MA95WkrPSDectzbrQikqrOZQjUeRjNUxL5wrG6Mnw1/2o/duF7br6xuazCSbPv5NHl6ltFcyqPqV+ENhNcrFSNSMJ+jErl/1o7YoJJJNvJWH+TGCmWaf7FC6RIewGfsQW2M1bj4qh2rF1FitwFqPf5q4cspVjz3K4UcJhOCcrHEsJKyGMyt1Yvc0kTtNYVUfeRn1SLVSObuFAAARlUlEQVQHT6EDw/LCbyoYZ4ZGYzOGY8eHEV5tgXklWKcchHh5DD13KdnxrLGamf92KELx4hGciznoqQh7+vuw6frw6/eLa4BUdYq1MRiTsaoddKb9kAYRVA4m0z18hVL6YWElmtS/xj0EOu3CzqZKtaRHzKF1imnS+sqZISTrrhRWZZHkfUiABLJBgMKqOOWMC6s/6XgMX1nzZdWjZ/ueR0trG/z+P6X0cM6cOTj2/LNY8KlPCvVEEVV///vfo7T08/jpgafw3PPaubBClwsbUVgVRkVDEiABCwlkQ1iFcgp93zYsVUugBjA60Idn+gYxgXxcV3EHNq0sUrNd4oXV4FA37u8anE5Hyy5JuFmK1vSMXJhIWO1vRGt/ZEseMdUy0aYJK/o6knF1JqOZqSkCOe0QK0Fh9dIQDuzqwqvTbp0gc1B0HEVElyAmjrZgQ113NOOvoBKPd9bDcXQbNsQdCJQy03SaWBONQ/C8FxsrGqPZpNkWVrWNdck7OOUojdRYjcEVFoRFEZq1k7FBzspc1YsVBnNEYaB/kKG+dustxVORrHEfdlfWqK8F60sBGD4wMfIhOIkzw0V4+IhW+kPJeO3D014fJvIXYs16N1YsdqivKQfH+nB/+JTy6eKKC48P7AsdWhUR40KRjcz/XJp/ZoRVJau0tgv9yqFg+jIcaii6MLKrFPkzGPPiwqoTu57pw4p3PLi3Npw9GJ482ro5ebweS7Y4xIRV/aviKSbh5EAjlmzyRsfn1BA6d7qxW/eAp3hHF55YM4nW2tAp9uJ9Mjv7xexnxxqhrevA6JEONLXvxyl1fuvm0lv92Fhah0KzwqouMzUVsdFuF8qblAeb039Dow9UgFFvDcobwrXN9RmrjR4cnfbTrz3gcaGtvwNVCwI41eZWHwIr86ivITRftlY04iSm24hF2LyVjDFhvlVeQQIkQALpEaCwKs4tq8Kq4pbf78cPH2mH95dHknq5bGkJeg8fEurFpb//HdfMmaPaeh5pV/9l6kNhNVNkeV8SIAGZBLIj1gBY1YwXPNUoDp0vNf0THENvw2Zs7zOqsRo9ufti0iyUzTg4qIkuOvtUrw6GPdJEn0QZaxGhQjmtOLxxB+IOrYo/nEs7ZGXaIVaCwmrSYM/wdONVurIJU36cOTuI964pwbIlztArnZM+tH69Bu1DOgdMZKyqV+kE3FGtvqPydy1uU36MTk4Xty8crcDWlD/P4bIAyV7/T8JMjemiYexOWRZA5uyK3kvGBjk7c9W4bmFEGF3lwSs/CWWI6QVM/TxR6qaqr+HraqyaEVYTRkN7sGGwpgTfGsCjtVvQrmXWJVovdH2A7pAj4/qQFsw/k8IqkOThhnafuHrIGuvAYAfWNvalnAihsgACr/8vacYLT1ejWE1o9uPM4CAuTgH5C0tRpojfiuhbV4GG42K1nyOZyokOUVNeJW/rx0H3AuDSEFoXudGuMOjyYtctDuByEJNjg3j1ArCwpASFamZ1EKPeepQ39IeFVSAwPoa3py9LwPizKK/dm5kFQtnzjF9Q7339osVpt5HxNWLJNhx8oh5l2usZiqfBIIL/kIc8tRRAEOcOuLG6eST6cCJRrBJkrMYeWuXCVv1bDnG/s6FDrBL9huofloQONmtShF/D+srhWq+Xww8dlK6EH8juOHEBofLRyW0uph2x1BfKGBMZco23JQESIIFpBCisig+KjAuryeqkHvrlYfQ++xx+89LL07ytqb4TLXseFO8FgCf2/RQP7vm+qWvMGlNYNUuM9iRAAlYQyPhGTN+pgkrsaq7D+pLwgUbqXmUSo4P9eMLTjB5VADE+5Ebb8CQXVhUhVyccih5epb7FGDrkKPGrwPps2Ekc21KKB2/ug085RQVApCZcTCDdSQ6xslhYVXyMxMOJ/Dl5yEMQwcAkzg3sw3e02nT6vpgVVtVwhjeqwRF0VlRit8Amd9S7EOUNmZkNbT1duFCVqt5qZtqVsUHOzlwVFFYbgYNaxmhEHNPYxWaNh15FXxA5lE6asBozhqNrSnDKj3MDXWiNZNOF/UryIEZfNuBcZwVWt/gFDt6ZobCazvwzLayG11P1IVMQ5/ZXYPVuf3ROJhnqxvExOUd064xDO71Kqb08OYIjLd9AU5+SfSgirEbX0phsxBh3og+6zh1wYXVzqGRL8SYPvrfFhWJHvlqeJXgpgIB/EEc6mrFbbV/LWE3Rtxlk+IoQmz1rRBGqdtbhq5WlKP5IXqhGejCIQLgW7g86feobECnLacQLq/3NeOF4NYoVcfZ8N1ZXNIdqo+o+0TdDtEOskvyG6h/4aA92RIXVTjceH2jGOmcQZ/ZXY23LCObt9KL/60uQ5+/H7k11ODA+3UYkvunYyBgT6bTLa0iABEggHQIUVsWpZVxYXfLZG/Bc7+GkHr3xxps43PssTp4cwO9GR1W7unvuRuO3vineCwDOgoWm7NMxprCaDjVeQwIkkG0C2RFrst0rtkcCuUVAxgaZczW3YkpvSEAmAa4RMmleGfeSMSauDBLsBQmQwGwgQGFVPEoZF1YVV5JlrSZy8/1gEBMTE7iusFC4F4FAAEWLS4Tt0zWksJouOV5HAiSQTQIUa7JJm23ZlYCMDTLnql1HD/ttBwJcI+wQZXN9lDEmzLVIaxIgARJInwCFVXF2GRdWt26+C7999Qyq7/wqqjbcIe6ZCcs//GEct5SvMnFFeqYUVtPjxqtIgASyS4BiTXZ5szV7EpCxQeZctefYYa/tQYBrhD3ibKaXMsaEmfZoSwIkQAIzIUBhVZxexoXV/U/+BBVfXIU33nwT77wziX/5wi3i3glavnpmEOtuz4xoq3eBwqpgQGhGAiRgKQGKNZbiZ+M2ISBjg8y5apPBwm7akgDXCFuGPWWnZYwJUiUBEiCBbBGgsCpOOuPCqpkyAOJux1q2P74XrQ970r1c+DoKq8KoaEgCJGAhAYo1FsJn07YhIGODzLlqm+HCjtqQANcIGwbdoMsyxgSpkgAJkEC2CFBYFSedcWH1qquuwhHv01AOscrU5ytrb8f/vvZapm4fuS+F1YwjZgMkQAISCFCskQCRtyCBLGyQOVc5zEjgyiUgQ0TjGnFljQ8ZY+LKIsLekAAJ5DIBCqvi0cm4sKq4opQC6HjsEVx99dXinglaKoKqIqxm40NhNRuU2QYJkMBMCXAjNlOCvJ4EjAnI2CBzrhpzpgUJzFYCXCNma+Qy57eMMZE573hnEiABEoglQGFVfERkRVhV3LnpxmV44Ns7sWxpibh3ApYP7mnBE/v2C1jO3ITC6swZ8g4kQAKZJ0CxJvOM2QIJyNggc65yHJHAlUuAa8SVG9t0eyZjTKTbNq8jARIgAbMEKKyKE8uasPr1Lf+ON8//DvPmObGoqAj/un4d5syZI+5pAst333sPq750K/789tszuo/oxRRWRUnRjgRIwEoCFGuspM+27UJAxgaZc9Uuo4X9tCMBrhF2jHrqPssYE6RKAiRAAtkiQGFVnHTWhNXSz38O3qd/Lu6ZgOVTXT/HA7u+K2Apx4TCqhyOvAsJkEBmCVCsySxf3p0EFAIyNsicqxxLJHDlEuAaceXGNt2eyRgT6bbN60iABEjALAEKq+LEsiasKi59e+f92L7tHnHvUlj+bnQUt92+Ae8FAlLuJ3ITCqsilGhDAiRgNQGKNVZHgO3bgYCMDTLnqh1GCvtoVwJcI+wa+eT9ljEmSJUESIAEskWAwqo46awKq4pbHe2PYG3lV8Q9TGK5es1anBsenvF9zNyAwqoZWrQlARKwigDFGqvIs107EZCxQeZctdOIYV/tRoBrhN0ibtxfGWPCuBVakAAJkIAcAhRWxTlmXVhVXFMOsrq5bDmuKyzEddctVP/XzMfzSDuUf9n+UFjNNnG2RwIkkA4BijXpUOM1JGCOgIwNMueqOea0JoHZRIBrxGyKVnZ8lTEmsuMpWyEBEiABgMKq+CiwRFhV3Kv+tyrU3V2rHmZl5mOVqKoKwjctw/DwiBl3aUsCJEACWSdAsSbryNmgDQnI2CBzrtpw4LDLtiHANcI2oRbuqIwxIdwYDUmABEhghgQorIoDzKqw6nD8Ez57ww3YuvkuLC/9vLiXAKampvBQ68P4xdOHTF0n05jCqkyavBcJkECmCLx25jSuvjoPi0tuUtdOfkiABOQSmDt3Ls4O/hbvvx/EDUtvTPvmnKtpo+OFJJDTBLhG5HR4LHFO1piwxHk2SgIkYEsCFFbFw54xYXXTxhrMnfsR1ZOCgk+g6NOfxnXXFeIDH/iAuHdhy+5f9KDzyf34wx/GTV8r8wIKqzJp8l4kQAKZIrD3sUexckU5DnkPY0/LDyiuZgo072tLAsrmuKnxW7jDfTtOnHwR2+69L20OnKtpo+OFJJCzBLhG5GxoLHNM5piwrBNsmARIwHYEKKyKhzxjwqrmwuqKL2LzXZtQ+vnPiXsF4PLly3ju+aP45eFn8OuXXjZ1baaMKaxmiizvSwIkIJPAoqIi/KLrZ2rWKj8kQAKZIaBkq95Z8zUMj6RfIohzNTOx4V1JIBcIcI3IhSjklg8yxkRu9YjekAAJXMkEKKyKRzfjwqrmymdvWIwV5S7Mnz8PnywowMIFC/DhD+fHeOr3+3HR/yc8fciLEycH8O6774r3JAuWFFazAJlNkAAJSCGgCDZ199SibPlyCqxSiPImJBAioGyMT73yCjp+3DkjUVXjybnKkUUCVxYBrhFXVjxl9Eb2mJDhE+9BAiRAAkYEKKwaEYp+nzVhNZFLH732WnzqU5/ERb8ffv+fxL22yJLCqkXg2SwJkAAJkAAJkAAJkAAJkAAJkAAJkAAJkEBWCFBYFcdsqbAq7mZuWFJYzY040AsSIAESIAESIAESIAESIAESIAESIAESIIHMEKCwKs6Vwqo4K1BYNQGLpiRAAiRAAiRAAiRAAiRAAiRAAiRAAiRAArOOAIVV8ZBRWBVnRWHVBCuakgAJkAAJkAAJkAAJkAAJkAAJkAAJkAAJzD4CFFbFY0ZhVZwVhVUTrGhKAiRAAiRAAiRAAiRAAiRAAiRAAiRAAiQw+whQWBWPGYVVcVYUVk2woikJkAAJkAAJkAAJkAAJkAAJkAAJkAAJkMDsI0BhVTxmFFbFWVFYNcGKpiRAAiRAAiRAAiRAAiRAAiRAAiRAAiRAArOPAIVV8ZhRWBVnRWHVBCuakgAJkAAJkAAJkAAJkAAJkAAJkAAJkAAJzD4CFFbFY0ZhVZwVhVUTrGhKAiRAAiRAAiRAAiRAAiRAAiRAAiRAAiQw+whQWBWPGYVVcVYUVk2woikJkAAJkAAJkAAJkAAJkAAJkAAJkAAJkMDsI0BhVTxmFFbFWVFYNcGKpiRAAiRAAiRAAiRAAiRAAiRAAiRAAiRAArOPAIVV8ZhRWBVnRWHVBCuakgAJkAAJkAAJkAAJkAAJkAAJkAAJkAAJzD4CFFbFY0ZhVZwVhVUTrGhKAiRAAiRAAiRAAiRAAiRAAiRAAiRAAiQw+whQWBWPGYVVcVYUVk2woikJkAAJkAAJkAAJkAAJkAAJkAAJkAAJkMDsI0BhVTxmFFbFWVFYNcGKpiRAAiRAAiRAAiRAAiRAAiRAAiRAAiRAArOPAIVV8ZhRWBVnRWHVBCuakgAJkAAJkAAJkAAJkAAJkAAJkAAJkAAJzD4CFFbFY0ZhVZwVhVUTrGhKAiRAAiRAAiRAAiRAAiRAAiRAAiRAAiQw+whQWBWPGYVVcVYUVk2woikJkAAJkAAJkAAJkAAJkAAJkAAJkAAJkMDsI0BhVTxmFFbFWVFYNcGKpiRAAiRAAiRAAiRAAiRAAiRAAiRAAiRAArOPAIVV8ZhRWBVnRWHVBCuakgAJkAAJkAAJkAAJkAAJkAAJkAAJkAAJzD4CFFbFY0ZhVZwVhVUTrGhKAiRAAiRAAiRAAiRAAiRAAiRAAiRAAiQw+whQWBWPGYVVcVYUVk2woikJkAAJkAAJkAAJkAAJkAAJkAAJkAAJkMDsI0BhVTxm/w/4qxgtAOoR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BVYAAAKRCAYAAAC/c/KQAAAgAElEQVR4Xuzdf1xUdb4/8Ff+CNIks6W0BaTQNERLyt1G8u5EFJrbaLSTcRddWjBa5dJtWtimYJddrdnVmm58xY2UjVX2krGh0pKxEc2uIe1aUAakIRsBt1+zmU1pTmJ9H58zPxkG5gwcYJDX7GP/ED7nx+d5Zk4fXvM57885350Z9S34kiWwYH4MDr3dJKstG1GAAhSgAAUoQAEKUIACFKAABShAAQpQYLQJXLXwarzV+OZoO+0ROd9zGKzKd2ewKt+KLSlAAQpQgAIUoAAFKEABClCAAhSgAAVGnwCDVfnXjMGqfCswWPUDi00pQAEKUIACFKAABShAAQpQgAIUoAAFRp0Ag1X5l4zBqnwrBqt+WLEpBShAAQpQgAIUoAAFKEABClCAAhSgwOgTYLAq/5oxWJVvxWDVDys2pQAFKEABClCAAhSgAAUoQAEKUIACFBh9AgxW5V8zBqvyrRis+mHFphSgAAUoQAEKUIACFKAABShAAQpQgAKjT4DBqvxrxmBVvhWDVT+s2JQCFKAABShAAQpQgAIUoAAFKEABClBg9AkwWJV/zRisyrdisOqHFZtSgAIUoAAFKEABClCAAhSgAAUoQAEKjD4BBqvyrxmDVflWDFb9sGJTClCAAhSgAAUoQAEKUIACFKAABShAgdEnwGBV/jVjsCrfisGqH1ZsSgEKUIACFKAABShAAQpQgAIUoAAFKDD6BBisyr9mDFblWzFY9cOKTSlAAQpQgAIUoAAFKEABClCAAhSgAAVGnwCDVfnXjMGqfCsGq35YsSkFKEABClCAAhSgAAUoQAEKUIACFKDA6BNgsCr/mjFYlW/FYNUPKzalAAUoQAEKUIACFKAABShAAQpQgAIUGH0CDFblXzMGq/KtGKz6YcWmFKAABShAAQpQgAIUoAAFKEABClCAAqNPgMGq/GvGYFW+FYNVP6zYlAIUoAAFKEABClCAAhSgAAUoQAEKUGD0CTBYlX/NGKzKt2Kw6ocVm1KAAhSgAAUoQAEKUIACFKAABShAAQqMPgEGq/KvGYNV+VYMVv2wYlMKUIACFKAABShAAQpQgAIUoAAFKECB0SfAYFX+NWOwKt+KwaofVmxKAQpQgAIUoAAFKEABClCAAhSgAAUoMPoEGKzKv2YMVuVbMVj1w4pNKUABClCAAhSgAAUoQAEKUIACFKAABUafAINV+deMwap8KwarflixKQUoQAEKUIACFKAABShAAQpQgAIUoMDoE2CwKv+aMViVbxVQwap4k/NFAQpQgAIUoAAFKEABClCAAhSgAAUoMPoF3mp8M2A6MRTB6vz5MbgvKxP/seR6BAcHj0hfT506hb/vfxWPF2zB2283KXIODFb9YFwwPwaHFIL347BsSgEKUIACFKAABShAAQpQgAIUoAAFKECBYRFQOlgVoeq+5/cMy7nLPciyW1cqEq4yWJUrDgTUjFU/TptNKUABClCAAhSgAAUoQAEKUIACFKAABSggS0DpYPUP257EzTcl4Nny57DR8DscO3ZM1nko3WjatGnYW1GOyyJn4q8v1eCna+8Z9CEYrPpByBmrfmCxKQUoQAEKUIACFKAABShAAQpQgAIUoMCoE1A6WD16uEl6/H9B7PdGLFR1XAQRrh5q+CdEWYBZc2MGfW0YrPpByGDVDyw2pQAFKEABClCAAhSgAAUoQAEKUIACFBh1AkoHq13tRyWDsMhZAWGh5PkwWPXjkjJY9QOLTSlAAQpQgAIUoAAFKEABClCAAhSgAAVGnQCDVfmXjMGqfCvWWPXDik0pQAEKUIACFKAABShAAQpQgAIUoAAFRp8Ag1X514zBqnwrBqt+WLEpBShAAQpQgAIUoAAFKEABClCAAhSgwOgTYLAq/5oxWJVvxWDVDys2pQAFKEABClCAAhSgAAUoQAEKUIACFBh9AoEarOr+O0vCNP5PwaBQWWN1UHwD35g1Vgduxy0pQAEKUIACFKAABShAAQpQgAIUoAAFAl8gEIPVK2bPRlXlbglvueY2vNvaOmBIBqsDphvchgxWB+fHrSlAAQpQgAIUoAAFKEABClCAAhSgAAUCW2Ckg1XVdd9H/Wv/6IFUWPA/WKH5ofSzvZV/wfqs/+7xe2/b9KXMYHWE3n8MVkcInoelAAUoQAEKUIACFKAABShAAQpQgAIUGBaBkQxWRUBa/syfcPLkSbxca8Jzu/fgiy++wHPPlvXo++13JGPKlCm4/baVuDFejUmTJiHxllvR3PKOTyMGqz6JhqYBg9WhceVeKUABClCAAhSgAAUoQAEKUIACFKAABQJDYCSDVSHwbsshKSj19xUWOUvWJgxWZTEp34jBqvKm3CMFKEABClCAAhSgAAUoQAEKUIACFKBA4AiMdLD6+y0FuPWHtzhB/lK1D1ufLML7HZ3Sz2ZGhGPdPRn44fJlzjY1L7+C1LS1shAZrMpiUr4Rg1XlTblHClCAAhSgAAUoQAEKUIACFKAABShAgcARGOlgNeHGeJQUPyWBGP+nQPq/7r+zcPnll0k/+9e/3nP+TPxcvO7+WSZe2PeiLEQGq7KYlG/EYFV5U+6RAhSgAAUoQAEKUIACFKAABShAAQpQIHAERjpYvfaaWOx57lls/0MJ8n+zEY4g1FNIPPqf/8tcpP80FaLm6j/+eVAWIoNVWUzKN2Kwqrwp90gBClCAAhSgAAUoQAEKUIACFKAABSgQOAIjFazOnBmBe9amY3XKf0oYP1yRhPgb1NJsVW8vMZO19hUT/rK3Qvr1X196GZseM+Lw4SP9YjJYHaH3GoPVEYLnYSlAAQpQgAIUoAAFKEABClCAAhSgAAWGRWAkglURnt5zd3qPRatirr4Wm3/7MJYtTfTa730vViP7gYfQ9ObrPX5f/lwF7rs/p08rBqvD8jbqfRAGqyMEz8NSgAIUoAAFKEABClCAAhSgAAUoQAEKDIvASAWrP8u4G+edF+zs47yrrsHDG/KxUnOr137vqXweD+Xlo/mtN5y//+qrU/h90VNSDda+XgxWh+VtxGB1hJh5WApQgAIUoAAFKEABClCAAhSgAAUoQIEREhiJYFV09YrZs3Hvf63HCs0PpZ7fcutKiIWs+isFUPNyLV54fo/Ufm/lX/DE/yvEu62t/coxWB2hNxZnrI4QPA9LAQpQgAIUoAAFKEABClCAAhSgAAUoMCwCIxWsOjr3/e8twnPPluEvVftwz/r/6nfxqicL/x9+uHwZF68alnfGIA/CYHWQgNycAhSgAAUoQAEKUIACFKAABShAAQpQIKAFRjpYjVuswq7/3SkZiUf6xf/FrNUr586RfvbO4SPOnzlms676z9WoO1Avy5UzVmUxKd+IwaryptwjBShAAQpQgAIUoAAFKEABClCAAhSgQOAIjHSwusnwMP4zeZUTZPsfSrBnbyXa3++QfhY5MwIrV2iQ/tNUZ5v/LduFHP1DshAZrMpiUr4Rg1XlTblHClCAAhSgAAUoQAEKUIACFKAABShAgcARGOlg9XDTWzj//Ml+gXz55QnMjblK1jYMVmUxKd+IwaryptwjBShAAQpQgAIUoAAFKEABClCAAhSgQOAIjGSwqrru+yh/5k8QQWnl83/B3uf/gu7ubqnmqvvr9juSERwcDO3tSVi54lbpV9o7f4z61/7hE3LUBatVlRW4asECnx0bTIO3Dh3Cck3SYHbhc1sGqz6J2IACFKAABShAAQpQgAIUoAAFKEABClBgFAuMZLAq2ES46hmQ/mFbEW6+6UZJ9a8vvYyfrs3oITwv+ko0t7wjS33UBauOE5bVu0E0CoucNYitfW/KYNW3EVtQgAIUoAAFKEABClCAAhSgAAUoQAEKjF6BkQ5WvcnNnTsHNS9WSb9KWLochw8fGTDwqAtWOWN1wNeaG1KAAhSgAAUoQAEKUIACFKAABShAAQpQYNgEAjFYFZ1//LFNksF99+cMymLUBauD6m0AbcwZqwF0MXgqFKAABShAAQpQgAIUoAAFKEABClCAAooLBGqwqlRHGawqJennfhis+gnG5hSgAAUoQAEKUIACFKAABShAAQpQgAKjSoDBqvzLdc53Z0Z9K7/52G7JYHVsX3/2ngIUoAAFKEABClCAAhSgAAUoQAEKnO0CDFblX2EGq/KtwGDVDyw2pQAFKEABClCAAgoIKD2wV+CUuAsKUIACFKAABShwVgsoPf5S8tF7JeCVPB8Gq35cEQarfmCxKQUoQAEKUIACFFBA4OrYhXizoVGBPXEXFKAABShAAQpQgAJyBBisylGytWGwKt+KM1b9sGJTClCAAhSgAAUooISA0gN7Jc6J+6AABShAAQpQgAJns4DS4y8lZ4gq4a7k+QxLsFpVWYGrFixQou997uOtQ4ewXJM0pMfgjNUh5eXOKUABClCAAhSgQC8BpQf2JKYABShAAQpQgAIU6F9A6fGXkkGmEtdOyfMZlmDVccJKdL6/fYRFzhrSQzBYHVJe7pwCFKAABShAAQowWOV7gAIUoAAFKEABCoywwFAFqyPcrV6HVyJHHJZglTNWA+2tw/OhAAUoQAEKUIACo0OANVZHx3XiWVKAAhSgAAUocPYIMFiVfy2HJViVfzqB3ZIzVgP7+vDsKEABClCAAhQ4+wSUHtiffULsEQUoQAEKUIACFFBWQOnx13A9ye6vwqiZsepvxwK1PYPVQL0yPC8KUIACFKAABc5WAaUH9merE/tFAQpQgAIUoAAFlBJQevzFYFWpKzPK98NgdZRfQJ4+BShAAQpQgAKjTkDpgf2oA+AJU4ACFKAABShAgWEWUHr8xWB1mC9goB6OwWqgXhmeFwUoQAEKUIACZ6sAa6yerVeW/aLA2BGYPz8G92Vl4j+WXI/g4OCx03H2lAIU6Ffg1KlT+Pv+V/F4wRa8/XZTQGkxWJV/OVhjVb4VGKz6gcWmFKAABShAAQpQQAEBpQf2CpwSd0EBClBAtoAIVXeXP8NAVbYYG1Jg7AmIgPU27Z0BFa4qPf7ijNWx97722mMGq3wjUIACFKAABShAgeEVUHpgP7xnz6NRgAJjXeAP257EzTcl4Nny57DR8DscO3ZsrJOw/xSggF1g2rRpyNX/Andob8dfX6rBT9feEzA2So+/GKwO8tJWVVbgqgULBrmX/jd/69AhLNckDekxGKwOKS93TgEKUIACFKAABXoJKD2wJzEFKECB4RQ4erhJmq26IPZ7DFWHE57HosAoERDh6qGGf0LMWp01NyZgzlrp8ddgg9UXXqxGU1Mzmppb0NTcjK+tX2PmzAg8/Jt8XH31VQN2C4ucNeBtHRsOSymAwQLK7aUSIP0di8Gq3CvBdhSgAAUoQAEKUEAZAdZYVcaRe6EABUZGwPG38FD/rToyveNRKUABJQQC8T4RKMHq8eOf4zcbH8Gzf36uF7Xuv7Mg/j+YlxL35mEJVjljdTCXmdtSgAIUoAAFKECBsSug9MB+7Eqy5xSgwEgIBGJgMhIOPCYFKNC3QCDeJ5Qefw1kwuWrdQdw54/XeIUrK/0jllwfN+i31agJVgfd0wDZwZifsZqgx44sFVBvxBqDKUCuCk+DAhSgAAUoQIGzWUDpgf3ZbMW+UYACgScQiIFJ4CnxjCgwtgUC8T6h9PjL32B1Z+n/Qp/7S69vjMx19+CBnJ8r8qZhsKoIo/ydBFawmoZdh/SIC/Fy/lYLzEdMeCJXh5JD8vvnq+Xm6qNIniNataEsMhHZvjbw8/dxGflInhMCnGxGWW4x6vzcns0pQIGBCWSUNSBPJW4mQ/PZHthZcSsKUIACNgGlB/Z0pQAFKDCcAoEYmAxn/3ksClDAt0Ag3ieUHn/5E6y+/kYDVt5+h1e4yJkzsbeiHBddNM03rIwWDFZlICnZZNQEq45OW9tQlp6I7P3KKMQZqrEjOQo4Uo41iXrFg09nuGOpx4YFq1GkzGlzLxSggA8BBqt8i1CAAoEswBqrgXx1eG4UoIAvgUAMTHydM39PAQoMr0Ag3idGKlg9efIkbvvRKjS3vOP1Ijy8IR8/WZ2i2AVisKoYpbwdBWyw2l6NzIJqWydCZmF5cgqWiZmfAKwHjYjSbpXXwRFuxWB1hC8ADz9mBRisjtlLz45TYFQIKD2wHxWd5klSgAJnjUAgBiZnDS47QoGzRCAQ7xNKj7/kzljds/d5ZN57X59X9qUXq3DlXOlRakVeDFYVYZS/k4ANVtvKEXaj3q0jWuw4aEB8KACzCZmL0nGJ26O+e3KbMU+nwexprsd+Y1INyFudiGtnhiBoAgCLGU315XjSYMSedtuu+wpf4rMKkZeqxuxpQbYw91gb6soNveqwinY5ySrEzLCHvqLd7kI8tKESWS8fhZgM2+PVq1/yrxVbUoAC8gXkBqsxCevwk7QVSJgXhtAQ++fd0oXXy434+YZKdIpDpu1ES54K4lPeWl2MT+ZpERcWAnRbYWmrxqYMHUrs9xREapBn0CF5URhCHPedmkIcvSofK8X9wDF7fXM1urTiBx6lCjx/HqlC8h0puFOjQsx0+73Mcdxs99IoYViZZ0COVoUIcaLdFphbTHji6DxsTJIOjLoNsVhVbDOUe4+TL86WFKCAPwJKD+z9OTbbUoACFBisQCAGJoPtE7enAAWUFQjE+4TS4y+5wermxx7HE/+vsE/go4ebEBwcrNgFYLCqGKW8HY2eYFWFba/uxLIwVzABZ7BqgcUSghAp27SFFPs2V2ObNgq2mMTjZa7HBu1qFLV7D1bj+9zWitaydNygrwcQhoyd5chbIpJez5cVTSUpeHtJOYNVeW9DtqKA4gJyg9W4zdXYJQWcvT/Hzs+7W7Dq7UStzlIiamx+uRDJUV7vPLZN/Q1W0U/t6WP12BBrKzHS933LccauYFXePU7xS8IdUoACbgJKD+yJSwEKUGA4BQIxMBnO/vNYFKCAb4FAvE8oPf6SG6ympt2Nmpdr+0R7ufoFzJlzhW9UmS0YrMqEUqrZ6AhWo5Fs+C02JkfbgtKWYoTdYnCbbSqmlJpRV2ZEQUk56sINeOVpLWZPAKwf1qPEoMeGQ+HIyMrHvUlR0qwzS70B0cnFvWesLnHbtq0S96fpsAcabCk2YKUIS040YtM8LQrcghbLkUpsEjPHoMXGvHTMbzBghcEkXSKWAlDqncr9UMA/AbnBKpCGzSWz0Fm6EwU1LYjR5uNhfQquEXXDHSGoe7B6rBFF+fdhw6FY130BXdi3Wo21C8vRplso3aes7dXYpDeg6MNwZOgNyEkMs92//A5Wgbi8QqRaTSh5thx1UPXYX2u5Gjdka7C3WYdrJosDd2GfUY/fFHUiIkOPzbpERNgObJux+q7Me5x/3GxNAQr4KcAaq36CsTkFKBBQAoEYmAQUEE+GAhRAIN4nRipYveZ7i/HxJ5/0+a747SMbkPKfyYq9axisKkYpb0cBG6z2efpm1GarsKbcfbapFU1FiVhq6JK2Ct9cjXppBloX9qxWI9Ntoaus8mbkLApyhhuuWa/2x3EN1egSz+93t6AkQYNcx+O9SdvRaFQjFFa8UTAPLyyyrzjuCFr7OF8Gq/Leh2xFAaUF5AerYYjLSEeqOhazpgGfHG1G02QVMtRierz9vuAWrHZUqLFYZ7vXIGMnWvSiRIAttNynbsDGJeKrG3vQ6rz39J5xXyS3FIA4zgItcpITERcbjhBLJ5qbLQjXaqQgVfqSqFqNlnxbqYKOqtVYvF7Mqre94gpN2LVcmupvC1ZnybvHrTAqfUW4PwpQwF1A6YE9dUezQBhSjY/jJ+Gd+KP4ot4x9hzNXeK5n/UCgRiYnPXo7CAFRplAIN4nlB5/yZ2x6itYXZ3ynzBs/I1iV5jBqmKU8nY0qoLVY23YU3AfMktabJmGW41V8fh/tr3L/YaZHmHGUY99uP7dt19r+Sy8Hmuvn+qjZiqDVXnvQ7aigNIC8oJVFfIqC5GxwFYjuferd7AqPv83OG42zsB1CIPVtEI05iQitI/qAv4Gq7UJ9i+F+gHv0UelLwz3RwEKSAJKD+wVY3WOk9z22G2F9aQFHUfq8YzRiKJ6+5dLih105HYk778VQ3x+qTudX46Za3RYmF45xAfk7ikweIFADEwG3yvugQIUUFIgEO8TSo+/5AarvkoBiIWrdpYUY/r06YpcAgarijDK30nABqvt1cgsqHZ2xPphA/Z5DOT7GgwPZsbqHsfsLmsX6qoaYPZCefxIOTrVhchThbhKA/RBzmBV/nuRLSmgpICsP5azHI/uW9FakY//0pWjKVKFZdkGbJNmefoXrK6aPJBSAF3Yo1Yj0z5DKdxoQn2S49j5OM+0EysjARyrR8F6PTbVdyEmQY+HjWm4JsRR1iRIdimAglj7DFYf97jcItesVyWvC/dFAQrYBJQe2Cvm6i1Y7bFzKzpqjFiVXmxb3G+Uv2T9t2LI+5iGHQf1iL/QjFqDCmvsiwwO+WF5AAoMQmBIA5PIfLxYk4IYsQhodxtKEhJdTxGKc/ZW+95qhaWrAVU7Dci2T8IRTTd7WUzYajGj1WNBY08K173B9RvrCQs6DlXjjwY9Sg45fm7AK+1azO7D0lF+ztt5SIugvl+PMkM6NtS4TxrytjP7ePFG14KqHRXpWKyzlZ8TL+c5t1dCpdbhFucEIiX6MMvZT9GnxGS3/wY4/rvhKHflONyCFGzJS0f8gjBI68NaLTC3N6CiMB8bKrt6nW+njzUNnE+NJeixQ69FnGOBasmx97UfxNvby6ZhWKnT494U1+LWoj+tDY73Q//vA8ffFH1N4rK0mZzvA9g9h2yiQ1//nT/RhbrSfKyylzRUwm9I7xMDPEGlx19yg1Vfi1eJ7iTefBOKn/r9AHvWczMGq4owyt9JwAarPmaC9viPh+eq2u51Uv2usWrEgZ0aRIgHZxuL8eB9BuxpF48Kr0fGnE5s0m1Fk8d/0D1rrF57pBBrc22riTv/AycGBUlpeAZA06GzZ6aH/HcaW1JgeAVcA+Iu7NMZUeV5eKsZb1yfj3pR+gNm7EtXYW2NaBSNrPJS5CwSs1j9DFaL/Vi8SleOtixbPVbHveboIrf6rtKxdyKiIR9x0wDroWKoNQbpvhKuMWKXUYOICa560bIXr3pX5j1ueC8Xj0aBMScQsDVWnX9wWfBGUT6ePiIuTRiu1SzFclW0c/a8uUaPhenlo/66BUawOuoZ2YExKDCUgUl4fiXqU6Odqq2latyQ6/b3k1sAZz1hldoFTXY92uMe/DkDTTHzXjSdEIQgR1NrG8rWJyJbGv/1fLn+hvOynSivZNBgVZE4J7dAzWqFtbvnfiwHjViYWuwKeB3n4X7O9hJ0nQb7U0VubVx7a0PFcg2y3YLVnuPXfoJVb333uw+uYBXoWYbPEQQ61xEQY9WM7ajUqZ3/zRDXyXWNzKjVq1CnsffXHgS7B6uO6+qu2VqZiKVFd2Bv1TrbugInzGjtsuKSSEdw24ay9ERku5UBVOajGYaM7eXISQhFkKUN+0p3ouqTi7E8OQXL5oQAXdXIvt6EcKNKyhCAEMxLVGM22lBb3QyL9LMu1OmMCJHC7iC0mqrRfMx2diGzVIhbEIogx6K0wxSsdlTpsOll2zlMXaDFvckqhAa1oUydiGyFStIM5X1ioNd2pILVPXufR+a99/k87fSfpiL/l7k+2/lqwGDVl5DCvz8rg1VfK2Sb67FBuxpF7d7LCfQXUFjqjYhO3ir9kZGxsxx5S0K9XpHWMi1u0DcC+kq0ZdgX3RItzSZkL0pHmcLXkbujAAX6GBD3BSO+VV/fhTu3azFbDLAdg86gIASJGRLSy99gFUCkBnkGHZIXhSFE7MdiRlNNIY5elY+VIsN1fpufhl0Neik09f6yHfvozgbkSXVbxTf9tgG75x8PYiE+cU9amWdAjlaFCNG82wJziwlPHJ2HjUnSgW01VosBefc4vqMoQIGhFFB6YK/YuboFq457hnPfC9ZhV4nOdt/yrEWfsA7bstMRHxViu4eKmTz15diQaoBtDVxX+CDGUps+XIGc5VHOWUw929qOGJ9ViLxU1+wg67E21JUbsMYxm8YtXGmtLsYn87SICwuR7ueWtmpsynCvV6pGXokeySq3Y1YZsXuGDjniCSSPL+mVPTYQnpKPR+/S4Fr7DCtpxlxNIX6uK0VTDxvb4qrSy6dptFSb1eko+m0WRtvxG6PtC36+KDBUAkMXmKiwxfG0juPku6qx6vr1qHP82/nZd3vqJ1KFnHwjMtSh0pfWHRWrsVhX7ww0HTNHxS5itAY8mqdFjG1FY2xYsBpFHlCesz+lL7ZVOumJofgZQUB3F/bcJdbycNzbRNgai1WeO7Lv1xHwup9HeMZOVEu1+sX5qvHHGZW2JyIdQaO3i+c5q1Ocv8bj71rPGatu+xt4HzxmZIr+36NGpgilPWesRurxYnUaYsSFONaIEsOvkFveAixIwbYCHWY1GKSnxOIcM2p7Bas9n+bqwZBXia40Ebp3YY9GjUxp5nA0Uosex50WA5Zmu2bwKvbed5i3VyIzVYc9bqFjfJYOEZVGj9rYadh1SI849H5v2d5XcI7JHeeYXFKPzepQNBXPwtKQanRpo+D/jNV8vNisxey2ckRp8vvufh/BbV/nNhjHobtPDPyslB5/yZ2xevLkSdz2o1VobnnH58kvW5qIn6augeq67/ts21cDBqsDphvYhmdrsCo0PAexUsBRvxObMrbaB/l912mNSTXi0Qw1YmbYAw1p23I8aTB63EwLkZOscraTBv27C/HQBseAVnzDVYoctVgR3DbQf+IBHYoaB3a9uBUFKCBPwNsjXD22tA+kX0gxYocuEbOn2aYvWLrqUdYcjozEAZQCkP4WDkN4ZBc6e3zTax9giduJ2YTMRenYI5om6LEr3y0IEI+DHRXHFkGoPdSFGnll+a6gVoQVVdWwJGjdSgHY/ggPjwxDZ3vPGfEuBzNqdSqsqbApyL3HydNmK6R/QzEAACAASURBVApQwF8BpQf2/h6/z/b9BaviPuM2k6y1bBZu0It7mQGvFNq/pPLYsfVIOdYk6lHnPqtLzOhyfoHl2sBycCsStUYpEOz7CyArWsvScYO+3vvjwG7Hdx07DDnllciSnkTweDnPxXHPVfrY/X+ZZZv5G9vjEVspWJVhGrG9HpsTbF/wS7O7HF8Mdreh7K6hmLWl2LuMOzoLBIYsMNFuR+NmsWCw7X1t+zLZgrrcWKwqtcN5C1alX6mw+eWdsD2MZJvMEmsvBeAeaEpN3QLKppJZWOqRQ3kLVqXt3J6MNJv0WJjq+Pz6H6wCrvGhOL8nsN7/YFXKhm2P5jsf/e8nWB14H7w86t5eiTVqHWo9gtUm58KpXdiXlYK1ld6f1uxl3Od1dfvAOINVwFxfik0F21E2xHW/8144ioxo1wLavj++/gerjlJg0n9XJww0WLVfI19P/noJVsM1emzbmIaY8Y3YNE+LAt+dlNViyO4Tso7uvZHS4y+5wao4m9ffaMDK2++QffZLro/Domuv6dFe999ZsrZnsCqLSblGgRWsKtcvn3uKDEN4ewgyqiuROke0dg2ofW7LBhSgAAX6EsgqR2PyKVQVbEVRWT2gSsMv8tdjpXhUSBrni0H4UDw+uw57D67GqSojCkrKUQcVMrLycW9SlDQTgrPl+ZalQGAJKD2wV6x3PoJVRBpxwGQvmVQvZle2uIIMaxv2ZKchsxJYaSzGY0lR0pfKbxjnYUWB+x/lVnRUG5FtKEbHjDT80qDDskgRntj/cP3IgFee1mL2BMDaVon703TYAw22FBuwMirIVd/efebWsUYU5d+HDYdiXe3QhX2r1Vg73S2oaa/GJr0BRR+GI0NvQE6i+OLbbRzoXk5KiWOLQNnRF/fyVPp83Nm9E2vWl6Kz14xVOaYGnEq1l4o5aESU1vY0VVyGDqkzKrE2fwhmbSn2JuOOzgaBoQpMenwhvLUZ89fZQtYewWg/AVzPWvWJQF/Bqkeo6Zwpbr84fQarCMMWk8lW/14KsOCqsdqrFEAbyuZpIB7q7T1jVTxptBWPpEVL47SmEjV2z7HPWHV8WeL2Rvm43oDF6aVugXAX3qgPwTXSjHuP7X0FqwPqg2tmblO9GbNV4v5uH9ea06UZlo7Zv7OqjyJZ/H3dXomlap2tjJ6XV9/BquspLedmn9Vjw/XpKBHXzfOJr24LWg961r5V6lOWgl2iLNcE7zObvR/Fv2BVmkGdr0XM5C7sWa1Gpsa/YDUmQYNZ0tsgETnGRES4rVVjOVqJWmc9YPvZ9lVjtduM2s1arJFKXCjzGqr7xGDOTunxlz/BqjjvnaX/C33uLwfUBRGqMlgdEN3QbzRmg1XPG0p7JVapda5HTIaenkegAAXOOoEwbHzBBLeyYD17KGonJdke11L65VmPrOf+3WuBKX1k7o8CFBiIwGiosdqrFIDoaK9g1VV3TwQDS/Mdf5BpsOOgEfGhgLVxK6JuC3WFD23lUN2odz2qvsRV+7mjajUWW/LRJaaceZYbSNqORqMIWax4o2AeVnzuvoiLGot19mNn7ESL9HitrQSKc9E+8eio+KPVWX8vDJtfNtlmtzm+YDdUK3rsn8+tRr0IHHod2/1d414mQYTVckz3Yt+FK2zhjsggPmxD05F6vFz6LApqWgbyluQ2FPBLYGgCk3WuxTi7qrHm+lIkOcoCnGhEwTwtNomzlBusqhOB4qPSZ7zXjFWFglXVjcCOPhevcj3S7nXxKoe4fXwIR41VL1fCef49+l6IkHKDdJ8VpQnqWkIQt8BVSsBzBqurPEjPcFheH9xLHmjQtKIaGdH22cT1FsSpwpQNVj0N3Es2RGqQo0+XSruESqti2V9DMlt/KIJVL09PwIKmEh2Wii/F/Kyx2t97y2s5Afv+3WusYroa996jwWxRY1XBOrVDc5/w61bVq/FIB6vihF6tO4A7f7zGr474E6qKHXPGql+8g288VoPVlYUmPCZmKYjZEF31KMlfLa3GyBcFKECBwQiEa3T45WoN4hwroEp/8dpqDT6RLxbDG8ze+9lWGmSuxspF0YiwlzVwrjb7hG31Vb4oQIHAEVB6YK9Yz/wtBXDUFW72eQ4es7p8BRzOx2H76ZT0x+Jh17F7/PHoDB5swWptgn2BFC+1FD0Xr+prxWb3U1Hq2K59egSrNWq05NnqLvZrarDixU0piPGo1S1KIKxN1DvLXin23uCOKOAmMBSBifuXxB1V6Vi83oS4AhN2aUR5JsC5iJXipQDcvxSydXKoSgE4a/pL40Mzmg5W4plCI8oO9XNM93eeZ99neSnF4mvG6oDKGXjUkq1Ow64Kj7UC7PdYVykA98Vhe398BlQKwHM3C9TIStbhnmTbzN+heDIsZ3czshZaUJutwhpZD535mrFqX7zqxCzEL49GyLFGbErVosAxs9TPYLXXf0sGUApA2od9Yd2PxRec6+sVud8NxX1isCem9PjL3xmrjvM/fvxz/GbjI3j2z8/126WI8HA8kPNzaG5d7lfXGaz6xTX4xmM1WB28HPdAAQpQgAIUoAAFBiag9MB+YGfhZSt/F68KL8SBnYmIgBUd+6vRYPayz5PNKMudhY2OWV0+Zqxmw4Bdy8PEN9+oq2qAt10eP1KO3O51zgCyv2DVnxmrexy1ARU69oBmrG6NlWlaLD1pFZOwDnfepkLc92IxO9Q2e6u1XI0bsvmFmmKfC+6ol4DygYmXRas8j+pYxMrn4lVWtJavxw3ZJt+LV/XxNJHPxausbShbn4jsmoEvXuXZvb7LD7i19NL3XjWp5S5e5VcfevfTffEt6QwdX165L15laUFR7jrbF/z2xavmNeRjla6yV03YTjk1ViNFoLsewbvzkelc08RVq1YEq5qaeXh0RRRa9+qRW9plW3eln3/7/HgP2eJVYcgos5V/cHyRIJ3LCAerVqnMj30RRZ84/TdQ/j4xyBMCoPT4a6DBqqMnL7xYjaamZjQ1t6CpuRlfnfwKM2bMwKxZUUi4MR433XgDLrzwQr87zmDVb7LBbcBgdXB+3JoCFKAABShAAQr4K6D0wN7f4/fZ3i1YfaMoH08fES3DcK1mKZaromHP7dBRkY7FOlHH0y0McdQ5rexCuCoNWRnz0GnU2WfhyKyxKhbZM7tKA1gai/HgfWK2v6gfuh4ZczqxSbfVVrPPrcZqf8HqKos/NVYVPva7/dRYDdqL/0oVffEsBdDiWhW9H9PkomrcjWo8ZZ/t1mMhnP35iF7tWOlHsXcHd0QBp4DigYlbSRCruQ0dx9ywp4XZvzSw102+wm2mvL2uqW2RK9vLXG/E6mTbfcL5mHS3FVarWDgvSKzzZns560L3/hLCfRFUaXE49+26zagrSMOqAlF2w+3e1qvGKuCojdq7xmrvN1OvY/ZoYq/X6jV8DEPO7mpkLbR3zDNYddRsHVQf5tnLufRcpCu+0IQd4osw8XJ7KiA8YzsqdWrnfzMkfCe8GbX5KtQl2p8msJ+vK1j1UmNVfGG0ex52z2xA3hL7fP5uCzrazMCMKERIPxKLZZUgKC/XVh5BWsCsEsvsZWm8/zsdZT4/12Ix6nLkJIQiyNKGfaU7UfXJxUhYrsWyRaEI6qpG9vXr3fbja8YqpKcpVonsMlKHvVXrcE1QF/bco0ameILW/t9hc2Ml6t7reXLSl4pFfc0mXYdt1Sswq30vbsgQdbf7ePVXCiDEURfdJ4qsBorfJ2Qdtf9GSo+/BhusKtAlr7tgsDpUsn3sl8HqMIPzcBSgAAUoQAEKjHmBwK+x2tclsqKjxohV6cWuGqn9rGAv/tDetGA1CtzDh24RbvTev2Nla1EHsNcMLLfmlnojopO3yg9Wi8OQU16JrEVeHq53notrEVNlj+2jL/sNiF7tqqnqLJPgyzTbjDsLNYiwO0rBT1CQVOLKuQiYrEdWx/xHkQADFFA6MEkuqcdmtUjDvKwkn1CIA9vFzHjAIr40MCX2LpdhtcLS1YCqZ7eioKjeeX/qVX9SBKwnbSWa/uj8UqI3gnvI6fit9YQFHYeq8UxBIYqcK9G7f2nk/b4mZv/5G6z23pO9XuuNjlDZVb9VaivN5LQ/mu8lWB18Hxz3qZ7BKqDG5pcLkSwWFvQst7IgBVvy0hHvKI9ltcDc3oCq7Ubklrf0LrfgviChl/dlR4WopQ2s1OlxV5IKMaEhtqy22wqLuQ21RQ8gs6QFGSX1yFOHwrzfAM3qYtzi49+u2rP9fRjCpOPem6LGbEfJLVHqq8Hboll+BKsAwnXlMGUtlBZDW3ujHrV9LS7luYjbAD+7juC21+ZiEbDqQqxZ7/bf94Eew76d0veJQZ6OtDmDVfmK53x3ZtS38puP7ZYMVsf29WfvKUABClCAAhQYfgGlB/aK9cDbH3T2IKLjSD2eMRrdAgW3o4o/oDeuR3x0KEJEuNdtgbmlHmXbDdgk1Xh2n5VpxKYPVyBneRSkdUfEH6em7diQsbVHXdCYVCMezVAjZoY9ELWY0VRfjicNRlu9arkzVqUnGtXIK9FLi504j1llxO4ZOuRIq2q7glXRWtljw/Yo6l0aXDszxFbf32JGa00hfq4r9TJj1f4Ipg9TqaZ3uhZxc0JtffIIFxR7T3BHFPAiEIiBCS8UBSgQWAKBeJ9QevzFGauB9Z4bsbNhsDpi9DwwBShAAQpQgAJjVEDpgX3gM3o+7q5M/bbA7zfPkAJnp0AgBiZnpzR7RYHRKxCI9wmlx18MVkfv+1PRM2ewqignd0YBClCAAhSgAAV8Cig9sPd5wBFvwGB1xC8BT4ACCgoEYmCiYPe4KwpQQAGBQLxPKD3+YrCqwBvlbNgFg9Wz4SqyDxSgAAUoQAEKjCaBgK2xOmSI+XixWYvZcC3mMmSH4o4pQIEhFwjEwGTIO80DUIACfgkE4n1C6WC1+a0GXHCBlxrufkkp2/jzzy2Yd1XsoHfKGqt+EDJY9QOLTSlAAQpQgAIUoIACAkoP7BU4Je6CAhSggGyBQAxMZJ88G1KAAsMiEIj3CaXHX5W7/4zYhVfj1VcP4PrrFw+La18HcZxDQ+Ob0Nz2o0GfC4NVPwgZrPqBxaYUoAAFKEABClBAAQGlB/YKnBJ3QQEKUEC2QCAGJrJPng0pQIFhEQjE+4TS46+EG+NRUvzUsHjKPUhq2t2oeblWbvM+2zFY9YOQwaofWGxKAQpQgAIUoAAFFBBQemCvwClxFxSgAAVkCwRiYCL75NmQAhQYFoFAvE8MxfhLhKtZmesQdfnlI1YWQDz+3/avf6Fgy1ZFQlXxBmGw6sfHhMGqH1hsSgEKUIACFKAABRQQGHs1VhVA4y4oQIGAEQjEwCRgcHgiFKCAJBCI94mhCFbP1svNYNWPK8tg1Q8sNqUABShAAQpQgAIKCHBgrwAid0EBCoyYQCAGJiOGwQNTgAJeBQLxPsHxl/w3K4NV+VYI9GB12mXnYub3JyP0iiBMvmiC1LMTn3bD/K4V7//jBI6997UfvWVTClBgrArwXjI0V/6a2IX40e1JiFt8HSLCw6WDdHR2ou7Aa/jzcxV4o6FxaA7MvVJglAtwYD/KLyBPnwJjXCAQA5MxfknYfQoEnEAg3ic4/pL/NmGwKt8qoIPVhXdeiMuun9xvb9579QQan/nMjx6zKQUoMNYEeC8ZmitueHgDVv84ud+d7/xTGfQP5Q3NCXCvFBjFAhzYj+KLx1OnAAUC8hFfXhYKUCCwBBisBtb18PdsGKz6IRaoM1bj1n8Hl1wZLKsnH79zCnWF/5bVVjS69P4wXDf9OEzZX+KYt60Wno/EtKn4vKoLr+2TvdvhbXjzBUjSTMbpr87gjP3I44PGA5+dwOF9FrS+9u2gzmf8ReMw7uQ3OP3VoHbDjSkw4gJDeS/x1rkpa76Dm+Z+hZcePIEvRrz3Q3cCpX98GuofLJEO8ORT21D5fBXeOXxE+veVc+dAc+ty3HP3Wunfpr/tR8pP7pJ5MmnYdUiP+c0GRCcXu7aJTMOuCj3iUI9NqatRcEjm7no0c993PeKTLsYnFSY0DWRX3IYCgxRgjdVBAnJzClBgRAUCMTAZURAenAIU6CUQiPcJfrEt/43KYFW+VUDOWJUzu8yzi/7MXJWC1cuAj2r+Dwf2eAaQ5yD8gUuxKOwcfBDwwSpw8L7P0XnapTE5aSri4yegrejfaHnbjzdCj6YTMH/zdES+9xGe39o90J24bTcecx+ZgZnvfoTqEiX2p8ApcRdjQmCo7yXeEMdCsOqYqfp+Rwd+tj4Lh972Hk2KL+5+X1iAmRERkD9z1VuwqsbmlwuRfGELivLvw4bKLlnv34yyBuTNa8aGBatRJG3htu/GpWhbF43WonlYapC1OzaigKICHNgrysmdUYACwyxw9HATgoODsSD2ezh2zOtUlWE+Ix6OAhQIJIFp06bhUMM/cerUKcyaGxMwp8bxl/xLwWBVvlXABauiDqL6/ov96IGrqemxT2TVXHUEq/jKy6xV+2xVUYBgNAarQuPS+7+L68b/GxWbrANyVH4jBqvKm3KPvgSG414yFoNVUVN1b0W51PVbbl3ZZ6jqsBHh6gvP75H+uSJJK6PmqmewGoaMskrkxZqxJzsNmTJDVXG8foNV99mwvt5M/D0FhkCAA/shQOUuKUCBYRP4w7YncfNNCXi2/DlsNPyO4eqwyfNAFAh8ARGq5up/gTu0t+OvL9Xgp2vvCZiT5vhL/qVgsCrfKuCC1YHMMHN0V+6sVSlYDfoSH116PtBj1qp9tuq4EzBfej5OO2asRkzE3JVTED5zIoK/AcZNOIOP9x/HwYpunPnBFNyqHY+3c4+j/bgbvBTQBuH9xz/F4TaRdk7E3DVTcXnoOKnRGfOXaNhxAuYPAMydjJsyJ+PTf55ESPRkTJo4DhPHnUbnXz9Dwz7Hg/4eF1UqBdB7xqpo5ZoxdwrfFTNF3zOjZeJkREdNhPX1f8NUdgaTl0/BorhJmBQEjBcLgn3wBd4uO2k7H/QOQoPjJiN2+fmYKrX/Fp++9Rkayk7jlPts2eVT8P34SRCh9Lhx3+Lz1s9x8OlvMfs3F2LmeRMx/vRpnOoGTjbYzoEvCgylwHDcS7ydf48Zq1MnIPL283F5dJDrc9F0HK/t+BqnMBGxmy5B8N88Z85PwPzfTkdo04eo/fu4vu89Q4nXz74ds1XF4/8bH/mdrLPIffAXUlkAebNWewar8ZursU0biteNKVhV0NLjeDGpRjyaocbsaUG2n5/oQt3uQjy0oRIZlc1Ijg5C0ATAesIKWOqxSVWPeEeZgRo1WvLm4W1DLFbNqkaXNghv1Fgxe0kYgsT/urtQV5qPVQaTrD6yEQX8FeDA3l8xtqcABQJJYP78GOwuf0aatcoXBShAAW8CYrbqbdo78XYfT7eNhBrHX/LVGazKtwq4YPXmX07H+RdP8KMHrqZfftKNv/7mI5/bSsHqeDNMn14AddQJVy1Ee8D5UcnnmJwaCjiC1akTcfky4OOq0zhhESFpEK7LDsU4KRAZ7wpBSl1h4fSs6Vh8/nE8/8gpnA49F9c9EIpJb3+Mv/2pG2dOA1NTv4P4q6w4kPMFPooSweqFmHL8M9RuOoHjFmD8VZPxg7VTcLz8IzT8zUuX+glWHTNW927qxuxHZiA65DTMdZ/itT3dUs1UKfi5qhsNxZ+jveVbYOI4hKZOw5Lo0zj4yOfoNPcMVifefAGWaiaireRTtLz+LXDeBEQ/dAmiPvkEzxeIZPUcTM+6GN+/9CQObv0CH3QAOG88ItdNQXDNcRx+izNWfb4p2UBxgeG4l3g76Z6lAMYjfM0EfFFlxfFPxediAqLzbGU2XtjWjalpFyM+4ktU/+okTjh25viy5tfH0X66v3vP4OooDxT876+8hMsvu0zWbFXHMRyzVv/13nv4jxtu8nFoV7Ca2XUHtmnD0FGhxxpdJTrdtgzP2IlqfSyOVxuRbShGXXsYVuY9jkfSFuJ4RToW60z9z1jtFaxGwdpWidz7dCg7FIaVxmI8lhSCumwV1tgm6PJFAUUFWGNVUU7ujAIUGAEBEa7el5WJ/1hyPQPWEfDnISkQqAIiUP37/lfxeMGWgApVhReDVfnvGgar8q0CLli97YkwnCOmUA7g9e0ZYPe9vmvvOYLViqfPweJfXYhvqj6SFqm69P5LcF3Qcbyw+Rtc/fjFrmDVy7lMW3sJ1KGfS8Hp+OSLcEus1bUY1tQgLN54IU5XfISDtcC0dZdAPfVzvLD5lNsMz3GY/etLEX74A9Q2noebMs+HufRjvPma42DnIPLB7+KqLz/GXim89Hj1EawGL7sANy0Pxv+Vf4yGv9kCzegv/20LeMUuIiYhPud8HCv9xO1Y4hfieJfiqq/M2Pv4GbeaqMDVj12CSXUf4kDFN66TkPZzHjo3fYrWi8Ts3GB09lnXlcHqAN7O3GSQAsNxL/F2ir5qrI5fORUrlpyB6f4vcEz6HE2BueRjvP267XMoajxfbTXjhce/di5M534c93uPlzvDINV8b95+9DAmTJiAy2ZfidOn5Z3BxIkT8V7rO+ju7kbkrLk+DmILVq891gVrZBhCADSVqLE03/3ersWOgwbEfViMFRpDj8Wn4gtN2JFoRUlCIjoN/dRY7RWshmBfugpraxynp8Pe5nWIOKjHwlQmq77fGWzhrwAH9v6KsT0FKEABClCAAhQYnADHX/L9GKzKtxrbweomK6atvRjqy07gpR3AdZmTYZYCx3Nx3Ra3YPW88bhUOxlXzD0PkyYCpz49iePjJiHy/C9ts12lIHUaTld8KAWpUnByXTdMeV/i2OkJiH5kOi56/f+wv6LnDLMpqaG46WIL9lZOQHzmJPxfkbnHglPOANhbrVQpWD0fZ6zdOO3IOyeMw3jLSRz+6xdorRM/9PJIv3Yabln4NWp/9SWOe2Yiyy5A0rJvcCDrJKY6Fpt6IwiJGefiyK8/Q7vZ/Y1l69fUui68deF3kBh9yvs+pU0YrPrxkWRThQQCIlidOA5Tb52E6KsmY+ok4LTlFD46OQGzL+u2LzxnC1JjreILja+BqcFYvDEEX5R8Ygtafd17FLLyZzfDFazGhYin97eiBCnIWmTBnnvUyHSEnknb0WiMRYdRgxUFHl+mRRpxwKSBpWQWds/xJ1gNwh61GpntDg1vi2j5I8W2FOhfgAN7vkMoQAEKUIACFKDA8Apw/CXfm8GqfKuAC1aH4/HdHoFlaLA0a3XqV98i+DMxW1XMKnUPVsfh8l/NwDzrp9i/7ZT0OO/4i8YhdFUoFofZg1UAjkf/9z7yNS4XM1FbP0StVBrAtq9LrKddAaj79bF8gf3l5+C6AQWr3musunbfR7B6zdeofeBLuJeElbYRwerN3+BAzklM/fUMzHz3I1R/MBlJmsk4/dUZr7PnRL3Ug+MvRGLMKe/7ZLDqx6eRTZUUGI57ibfzdZ+xGpx5CZZMP4H920/A3P4tEDIOk5ddgMQl39iDVQBudZo/WnYRbpn7Fao3nsSJ0/LuPUqaydnXcJUCiDtWicxUHfa0q7Ht1e1YFlKPDZrVKBLBpxSsqtBhnIcVBR5n7QxW1dg9pxJ585qxYcFqFEnN3MJSLzVWGazKeQewjVICHNgrJcn9UIACFKAABShAAXkCHH/JcxKtGKzKtwq4YHU4FpzxnAkaKsKPuUC79Pi8wHMLVtsmIT5rMj7aZkbLWy5YabbpFSdd9Vmlxaom4EhZN+YkT8ARUR9RmuEpwpFLMfcDW01Fry+ptutAZqz6H6zaSgFMwbEeZQekj41UCmD+V+IR5DNSbVYpWK2ZCPUDIfjU+aiylx5IfT8PnR4zbl0tOWPVj48kmyokMBz3EkROxLRvTuOYqCtsf7lqHH+L2C0XY+K+LhyocuuU+AJjuftn17ZY1ZTXPsYX112MKa99gAN7vgWukHnvUchL7m6Ge/Eq6bwSDHilUIuII8VQawzohKsUgO3frpezFEBSIjr1nLEq97qy3fALsMbq8JvziBSgAAUoQAEKjG0BBqvyrz+DVflWAResTrvsXKjvv9iPHriamh77BMfe+9rntr0esY+YBPVdwMFHxCwxsblbsFozEbG/vQQXtXyE2uJuadbm+GsnYcmPp2HaV5+5glXYaqZGX3gG37z3ac/6iPMnIz7jPBwrO4Y3pUf0AYRMwOXac3G88iSOXTSMwSrsi1ct7Mabvz+Of70L1+JVc0/j4GOfo/ODnkGobQaeFfu3fAHzB7bTH39tMKJnd+NwWTdO2xevWnzpSRwo+AIfiTaOxav+ehyH37aFy/PMH+P5bd0YP+FbnPnK52ViAwoMSmDo7yW2Rdvc3/e2RefOx3HpSxr7jNOv/o2XHrdK9ZXHR5yLq9ZdjMjzv3DNWAUQLOo0q87FmTMn8I8HLfhIfD4myr33DIrJ742viV2IvRW2mqO33LoSh3ys8ulYuEq0X5GkxRsNjT6O6f0RfNtiVSrnwlTOf1fn4+6MUjTBsXhVND62L3Z1zfZ6bFliRlHiOtTOCEFdvUqq3zq/2YBozlj1+9pzA2UFOLBX1pN7owAFKEABClCAAr4EOP7yJeT6PYNV+VYBF6yKUx/ITLP3Xj2Bxmc+k9XzfmuXSnvwqLEaGYTYu6Yi/EJArNVy6oMv0P7VZFwd5jZjVYSNmqlYcfO5aHXUR3Q7m/FXBGH+qgswc9o5tpIA1tP44HULDu/rxqmZwxusitOavHwKFsVNwpQgSGGx6NPbZSftwWnvGaZS+yXn44KJ30iLYJ0+fhKt1SfQ+c9vnCUCRJvvx5+PKfgG3+BbfNH2Od4oteILC4D5k6D+6VRc8M0ZfHH4GP627bTX0gKyLiAbUUCmwFDfSzBxHEJ/NAXzrw3GZIzDOHyN9/d9hrdr7J+L0AmYmzYNcy4dj9Onv8GZ4yfR8t54LLru2x7BKqQ6zaGY8tZHqHaf2S7z3iOTQ7Fmjlmr73d0pgYZIwAAIABJREFU4Gfrs/oMV0Wo+vvCAsyMiMDOP5VB/1CejHPoq7ZpGDLKKpGnAuoMGqwq6kJMqhGPZqgxe1qQbb8nulC3uxAPbai0zWKNTMOucj3iLrTCamlBScaLiClmsCrjIrDJMAhwYD8MyDwEBShAAQpQgAIUcBPg+Ev+24HBqnyrgAxWxenHrf8OLrkyWFZPPn7nFOoK/y2rLRvJEeCj+3KU2GZ0CPBeMjTXqfSPT0P9gyXSzp98ahsqn6/CO4ePSP++cu4caG5djnvuXiv92/S3/Uj5yV1DcyLcKwVGqQAH9qP0wvG0KUABClCAAhQYtQIcf8m/dAxW5VsFbLAquiBntpk/M1X9YBmzTceHnIMzpydi0SOhmPg3e63HMavBjp8tAryXDM2VdMxc7W/v8meqDs05cq8UCFSBQK2xKv7g4IsCFKAABShAAQooJfBW45tK7WrQ+2GwKp+Qwap8q4AOVkU3RJ3Emd+fjNArgjD5oglSz0582g3zu1a8/48Tsmqq+sExxpuOw/TMCxE7cxxOvmfBwaetOMFaqGP8PXH2dJ/3kqG5lqLm6o9uT0Lc4usQER4uHaSjsxN1B17Dn5+rkFFTdWjOi3ulQKALcGAf6FeI50cBClCAAhSgwNkmwPGX/CvKYFW+VcAHq350hU0pQAEKUIACFKDAqBDgwH5UXCaeJAUoQAEKUIACZ5EAx1/yLyaDVflWDFb9sGJTClCAAhSgAAUooIQAB/ZKKHIfFKAABShAAQpQQL4Ax1/yrRisyrdisOqHFZtSgAIUoAAFKEABJQQCtcaqEn3jPihAAQpQgAIUoEAgCjBYlX9VGKzKt2Kw6ocVm1KAAhSgAAUoQAElBDiwV0KR+6AABShAAQpQgALyBTj+km/FYFW+FYNVP6zYlAIUoAAFKEABCighwIG9EorcBwUoQAEKUIACFJAvwPGXfCsGq/KtGKz6YcWmFKAABShAAQpQQAkBDuyVUOQ+KEABClCAAhSggHwBjr/kWzFYlW/FYNUPKzalAAUoQAEKUIACSgiwxqoSitwHBShAAQpQgAIUkC/AYFW+FYNV+VYMVv2wYlMKUIACFKAABSighAAH9kooch8UoAAFKEABClBAvgDHX/KtGKzKt2Kw6ocVm1KAAhSgAAUoQAElBDiwV0KR+6AABShAAQpQgALyBTj+km/FYFW+FYNVP6zYlAIUoAAFKEABCighwIG9EorcBwUoQAEKUIACFJAvwPGXfCsGq/KtGKz6YcWmFKAABShAAQpQQAkB1lhVQpH7oAAFKEABClCAAvIFGKzKt2KwKt+KwaofVmxKAQpQgAIUoAAFlBDgwF4JRe6DAhSgAAUoQAEKyBfg+Eu+FYNV+VYMVv2wYlMKUIACFKAABSighAAH9kooch8UoAAFKEABClBAvgDHX/KtGKzKt2Kw6ocVm1KAAhSgAAUoQAElBDiwV0KR+6AABShAAQpQgALyBTj+km/FYFW+VcAHq9fELsSPbk9C3OLrEBEeLvWso7MTdQdew5+fq8AbDY1+9JZNKUCBsSrAe8lYvfLsNwUCU4A1VgPzuozWs0raEjZaT73HeVdkdp0V/WAnKEABClAgMAUYrMq/LgxW5VsFdLBqeHgDVv84ud/e7PxTGfQP5fnRYzalAAXGmgDvJWPtirO/FAh8AQ7sA/8ajaYzZLA6mq4Wz5UCFKAABUZKgOMv+fIMVuVbBWywWvrHp6H+wRKpJ08+tQ2Vz1fhncNHpH9fOXcONLcuxz13r5X+bfrbfqT85C4/em1vmqDHjmwNro0MQZD0PwvM7Q2o2m5EbnmL//vrZ4uMsgbkzWvGhgWrMevlo0geXwmVWofOgRxlczW6tFGwnrC6tg4KAixtqCs3YI3BNJC9OreJSdDg4k8qUXtoULvhxhQICIFhuZdAjbwSPZJiwxASBASNByzmLrxevR2b8svRFBASPAkKUCCQBDiwD6SrMfrPhcHq6L+G7AEFKEABCgy9AMdf8o0ZrMq3Cshg1TG77P2ODvxsfRYOve09llgwPwa/LyzAzIgI+DtzNTxjJyqzVUBjKTYZt6OsvgvhqjT8In89Vs4JQmtpCm7IVa7MgPLBahD2qNXIbHdc7GikFm1FXmIIXjdosKpooI9S6bD3yDrEHClGlMbgxzupr6Zp2HVIj/nNBkQnFyuwP+6CAvIFhuNegsg07CrXIw6NKDEaUVRWj85IFTKy8nGvJgpBbaW4IzEfb8g/bbakAAXGgAAH9q6LHJ5ixJbV4ejceR8ySwc6fhkDb5p+ushgdWxff/aeAhSgAAXkCXD8Jc9JtGKwKt8q4IJVUQdxb0W51INbbl3ZZ6jq6KIIV194fo/0zxVJWnk1V5cY8Mp2LS45ZMQd2q0es8nCkKpPB6ryUaLgjM2hD1aFQBg2v2wa3GxYP9478poyWJXnxFZKCwzLvQQqbK7ejuQZLdiUokWBxz0jPEWPjAl7kVui7Ax4pa24PwpQYPgFArrGaqQGefnrkayKkmbhi5fVYkZHswnPFBSiqF7J8DMFuxryETcNgNmEzEXpsI3qhvYVvrka9doo6SAdVauxeH2964BpO9GSp0KI+MmJRmyap0WB87cqbHt1J5ZJJU3bUKZORLbzS+6+z1kaB6rEHttQFpmIbIW7x2BVYVDujgIUoAAFzkoBBqvyLyuDVflWAResOmaYicf/Nz7yO1k9yX3wF1JZALmzVpNL6rH5egtKkhKR2294ag8F28pRO16N+DkhsB6uw+tfX4G4BaEQf2uIR37NjeX4dXY+9tgH1mLmxQ5dIiIm2/8Yaa9GlUWN5DneSwGEa/R4NEeLa0Ntf71YzQ0o26THhso+/nCRSgF4zli1HcsV4JoQL2aKup97vRELU+uRavwt7k1w+2Opqx5lT+Tbj+cZhIZhZZ4BOdpYXCKdnhUfN5Rjk97g7C8QjVTj48hZHuYyaanGE7kW3FmmRczkIKDbCqsVsBwU58CZq7Le2Gw0KIHhuJdAux2Nm9U4XqrBDbn9h6ebpRIgJpS0hyNJFYagtkqob9HjglQjHs1QY/Y0e3pxogt1uwvx0IZKZ6kQcY94+F4t4sKcCQdaawrxc10pmiLz8WJNCkKqPYIBrMPeZh0iGvKx7cx6PCjueQmJyHUPALLK0aYLw+u5WqziLLFBvd+4MQX8FQjcgX0adjXobUGnt1e3GfvyVFhb5m+P+wkdS+qRpw6F2WQYvjHCkkIc2JmICHFaR8oRlqh3nqArBBU/sqBuQyxWOYcuBrzSrsVs8auuaqy6fj3qZFAwWJWBBICLV8lzYisKUIACFBiYQOCOvwbWn6HcisGqH7pixmdfj9r7sRvFmv79lZdw+WWXyZqt6jioY9bqv957D/9xw00+zkWDHQeNiPuwGGqNwUeNU1vIGBdihdlUjPuNRtQeSsOWsnl4t3g7CmpagAXrsLdUh5i2rYi6zQgkGPBKoRaXNGzFWr0Rde3RyNpZjJwloYClvneNVW/ty0qRs6gLJQmaniGIo2d9BquuGatL1c3I63XuYcgoq0RerAX7jHr8pkg8sqxB3uP5yJhvwZ571Mis6Rmsxm+uxjZtKF4vWI+fG+vRuWAddpXoEPdRKVS35KPTOWOvDWUbHkC2qE27IAXbHk9HyN51WFWgYikAxT4d3JE/AkN/LwFWbq/HFpUZRcs12OBjxpIUrEYBlpZybNhQaCs/krET1fpYHK82IttQjLp28UXG43gkbSGOV6Rjsc7kuqe0lGLDr/JRdgiISS3EU/pETG0wIDG5GLeVNyMnqgG5satRYkcKz69EfWoI9qWrsdZqxIGdGlhL1bgh1/GFTRg2vmBCakg11ly/HrX+4LItBSgwaIFAHdi7ZnJa0VFtwN0ZpWhaoEZW8nrcmbQQl3SVY+2N+rPgnmEbD8aH2malFszTYpN0VR1jP9clttS7lTPSlaMta6H0RbK5RoeF6ZWy3gsMVmUxMViVx8RWFKAABSgwQIFAHX8NsDtDuhmDVT94Ay1YbT96GBMmTMBls6/E6dOnZfVk4sSJeK/1HXR3dyNy1lwf29hmGgRVqLFY5+tRNvvg2tJ/8BBXaMKuBAuK5mjwuQg4IhuQq12NEmfQosWOgwbEB/UOVlMrm5ExzYTMlPVuM0Bt7ec367Ew1VYWocfLa7AahpXGYjyWFIbWEi2W5tsCzTj3c5dm16nwcZEWSw3us+vU2Pbqdiw7UQpVYiceddZEvRgvHklDiEmHVRmu2XO2WXrz8Ha2CmtmiBlvUf3UdWUpAFlvYjZSXGDo7yXA5uqjSA6StxCdFKxOb0TBci02SfcG2+dcfMmzQmPoUZIkvtCEHYlWlCSkAVtt4WfPewQQriuHKSsKr+fGYpXV9tnuKJiHFUaxbxW2mHZipbUUSxPz0QRXiOqcXWWf6Rr0jO/ZtopfHO6QAhRAoA7sXQFgl0ctdwCRasSHm1C733YBHV8YiS+ONxnNuC0r0Tb7vtsKy/v1KDOkY0NN77ZFZcCyFBUizriNi8RT+fYvoOH22Py+ok8wL1mFCPEUvdWC1ioj1uhKXV+ML0jBls06LIsKQdAEwHpMLORpQlByGuKkJ+/LEXajazaq+1tP+nIsQSSrbrNS7U8iiJ86X/bzKnI8GSQ90m9GrU6FNRWiVRhSNz6OuzULbecp9vhhC2oL1zlrxroHq3uyTAjNEU8h2BpbuhpR8eR9yB3EkwNySgGcev3feKHkFLDwQtySNhnB4uBffYU3sz/FvwCEJl+CJXETpXM6c/g49m75ErgsBPH3h+CbfV0wVXn/4F6ecSmuDv8Kr+V+hg88mgRfGoy5ay7C5WHnyPrUc8aqLCY2ogAFKECBAQoE6vhrgN0Z0s0YrPrBy2BVYKVgx6t6xF1ogwuaHATb7AT0nm0ZqUGOfjVWLoqWHo23WrrQejIE10RZsUe9HaEV+ZjfZkSidmuP2bDea6w2SyHmFfXpWJhh6nHVpPYzTFiq1vVeUVwKVqMgnq23dts3CwoCLG1ujxD3DjSlPyC+14VNGi0KPGbXhRtNqNdYUDJrL2Y7glWTGi36WahLV2Gt/Q8j29Fs+w6v0eCp0FJsvKrN6z7d23LxKj8+lGyqiMBIBaup203IU9n/JA8KQtBJLzPVRQ+TtqPRGIsOowYrCjy+5Ik04oBJA0tJMZCShpBKDRbrPEsN2D6HVzSIL2C6nEGqKjEfndIjrmqYCxKxwmjft/TYvz2ILQXiCkzYdYtVRkkURS4Hd0IBCngIBGqNVffao9K4oqYa+154ESXiKR2PlzNY7evqWhpRoLF9meRse8ICS1AIQia4gtRZ9hn9vYNVbzu2orUsHTfo6yEtHljRT9kCsXk/wSrcaqk6Zp9K5aLU4h5uRl29FXEqUUzVjFrxZXK52yxXZ9hqfxpICls9X67Atkd5ATF2E/13f3V32Z8cGthHRU6wCvOX2P/r4zBjEhZvnobp5wGn3z6G54tO2g4aPRWJ686HqGR1bN//wVT1LaYuvxg/WHYuPrcHq5Mvm4hJ9qo0jjO9KD4U0Zfag9WwYMy99lyIePa0+Su0153GKQTjuke+g0u9EXl0l8HqwK4/t6IABShAAXkCDFblOYlWDFblWwVcjdWhf3zXvuiANDtTPMru+XIPJD2D1TDkvVCNjOktKNlsW/0bqkTcmJaPjQmuYPXaNiOitFt77Nh7sGrFDlGnyz0gdd9KzABRpUPMkOjx6qfGqqtdH8GqqstjEQbbFs5gNWEvZlfqIQWhXXdIAa71hNXrO0rUS31i/HpsjG3zuk/bRpyx6sfHkU0VFBj6ewkgzVaXZpZ61C6196PfReukYFWFDuM8rHCtimLb0hms7gJSVskIVsvhfPR/tRq1afXYPO+o15nzcV2ibEmnbbZs11aobzP6KImi4EXhrihAAadAwA7s+woruy0wt5jwRK7Oubine7Bqba+W6q8XfRiODL0BOYm2uutmk+3pmx4hrKUNe5404MmtJunLY/eZrxsWrIZrxipgaSzGg/cZ8MYCI3Zs1mC22Km9tinEF0QaaRUpWBrt5VKgxcZf65G60J7i9Res2mtRXyOSRGmfJmSIJ4ykXNWETJ0VOfY6rFI/itXOuqzWRnsJKLdw1lJvxB3JW9HkKJsk6tS2V2KVWocY5yxckVo2osTwK+SWA8n5v0Ze6kLbQlktjjJL/n9QZAWrOI32LR+j4TAwO+u7mH/Ft/ho1wc4YJ+BDJyL2F9djMjQ02j97cd4u2sCou+/BHMvOwfH7MGqNDt1/rjeJ3j8hG3GalgI4h8IwVSphRUtmWYcdu7Xd78YrPo2YgsKUIACFBi4QMCOvwbepSHbksGqH7SBNmN1OBacCc+rhCktrI/H1/sLVh1lBHrOHpNCySRIj8y9u7l3rUPHI7+9SwGY8LCo9yoFHdLzu/JeAwxWbY/wi1IAiVhqcJ8h5yoFsDSxU6rNKgWr5Spb8ON8vNjL6TlmwRlisapXAizaM1iVd1HZSmmB4biXIFKPF6vTEGGvder5RU2/wapbKQDPes/OUgBJacBvTUi9sBprVD3roNpKAbgvPGVbrCrUVAyzOg2hpnQsXt9zJrxzlmp+J5ZvnId3uWiV0m877o8CsgUCemAvPZ2TjmRVNEI9Zxla21C2PhHZNW6BqFjpXp2IbOfTMPZyJJGuEHSlY1YqzNjn8SRM38Fqz3IEzlmfjpr1ohzLHM8aqeIS6LC3eR2kwLTfYBXI2d2MrIUirW1Dma4TCUY1pFxVqp9qxrZXd2KZNGnVhMyacGwRxbJhxRv2sVHqzgZsXBIi/T57UTqca3rlVaIrLVoAYN9qNV5f14A8aVar52JYQJYoI7UoyKPWq+y3ktRQXrAKHK/9CLUV3cDyi5GkPmMrAxASjMi5VrT/81tMT5mOxVGnbDNbw87HknunIvQ8MYPVVgog+NKJmOL+njh/Mq5OPR9THMEqzsXlK4OlWa+n3v8SrY3fYvrNFyFWE2wrPeDjxWDVlxB/TwEKUIACgxEI6PHXYDo2BNsyWPUDNdCC1WtiF2Jvha2u6C23rvS5sJZj4SrRfkWSFm80NMrofRgytpcjJyEIrWVG/FxfanvcPlKFjKx83JsUBWu1HgszQjxKAdhrpZ6oRGaqTqqJGqM14NF8LWIm2wf/s+yLVx0y4g7tVjSh/8WrIC1eMw8dxflYa18FPFylwy910egoctUm69GpgQarsD+utsiCfRvXYW1JC+BYvCrajD3ZacisTHTrc7Vtsat5XSjKXYcNlSKMDUOcTo+cBV14ItWAWsfiVWFtKNGvQ65o41i86tkUrCqKdS0WlmVCREg96g7JuERsQoFBCgzPvQQIz9iOSp0aQUfKsSlXb5/JFYa4DB02rtdg9olqZKvWI1aECuN71mO1LV6lwvHqfNsCMXAsXhWNjyv0WKOrRKdjgbsjxXgwy2C77zgXr7LPjrJbSY+wXi8igTbvj/jb66qKWfJBFlOvsHaQ5NycAhTwQ2C0DOzDVYm4LVGLW5arEBNqewbcetD2ZI5nIOr+/WqvENTjcX/3tn0Hq20oi0xEtt11KIJVOANQK1rbLJgdJe6htjB07X77kwnLbeUAWttCMDtK1JBtQdEsDTa4z7bt89rbgtTaBEew2rNP0maOEk8i3HXrrx9vJ9nBKrosqP2tBcfDQrBkeTf2F51E8JKLEP+9r1H72Bc4FT0VS753CvtLTmFq/HewJClYeqzfEaz2OifHDFVnsOrZYhwuTQnFddfZarf6ejFY9SXE31OAAhSgwGAERsv4azB9VGpbBqt+SAZasCpO3THT7P2ODvxsfVaf4ao4998XFmBmRAR2/qkM+ofy/Oi5CCeMeDhdbftDwV7vytrVgKpnt6KgqB6d3mZbJuixK1+LuOkhsJ6xSosk1B4Nwcolthmrme1AeIoRO3SJmB0ilUGFtasaVSfVSI5qhnjETaol5hawiPN4NMN2HtYz9sUZ6svxx0KjtAJ4r9eAg1Wxp2ikGn+LexOiEGKvkWXtqkfZE/n24NRzhqmjfTRCg6wQRQGkhSF278QTm8rt9V9Fm8eRszwKIRBtrLAcMeFJgxFF9pXPK7NVCD1jhaWlFKtvM+ANv64UG1NgYALDdS8RXyZsyUtH/IJQ6dFX6XWiC69XP4uComLUOeoLegSropnj8y8t+GLfrm53IR6yf9EifhSu0ePhe8VCJ44PrQWtNYX4uc7+pZDjmEuMOLBTg0sa+37E3zEzqqOq94zWgSlzKwpQYCACgVpjFVAjz6BCnV58eer+si/o6bYglOvxfj9mrLotBOXY+0CD1aZBlwIQX6rn48WaFMS41zy1lxqoEyco1axORIQ7RVs5VDfqpTIqzhmvx1qwx3TU61uho16Hz5MCY8Yq8DUOP/gJWiwTMDWsG8e7zsHlGTNw9fzuPn5ue+x/QKUAvjmNfz35Md5sOQdzsy5F9BW+F7BisDqQuwm3oQAFKEABuQIMVuVKscaqfCkg4GqsOk6+9I9PQ/2DJdI/n3xqGyqfr8I7h49I/75y7hxobl2Oe+5eK/3b9Lf9SPnJXX71m437EuCj+3xvnF0CvJf0vJ7OurBJif+fvfePa+u67/9fKU6VxIniJFWcdIKQYScdYHcm8T6Vib9TCPvIPx6TbTaFsi+49AEuLVD8iBqzqoFWK+7UQao8wsCNZnhMNXwe1NaGbe1jO/rUIdrXwdpndvCGDYuLWRysNbHVOI4WJ72NnX4f594rcfX7XhBY2G/lnxjOPfec5zn3cPS67/N6o4Wix2+uyU69WVAEMnNjL0nEFJzEkf4eOPe5MHw+FE0veIHG801N6LHKH6l3J41unamw6pht8ip+xmjR8ZoX/Al/8TN1qAprGnziv0RvfsHKlf9MuPR4eoc0MeAqqMBhymMTTx/ko6K5ASVqD37Y4uYF2IjkVTfMY5W1/ncIuH+FY//nd0Jn1Hdhzffux0N3A1eOvoehA6GsqHdg9c4vIFswS52ZsMquO+SH9wiwpGwpSkpSR62SsLqgljFqLBEgAkRgwRHIzP1XZmKkiFUF45KJEauh5oeizZJ1ZyaRqgrw3FJFC3U6fHjVgD2DlVB5KJrtlhr8m7yztJbko6QUGLqkx8F+M5aP2WCo6KWkVTf5vKfuZTaBzNzY69HqsqFuNTsOn+DDPFZrDdhxTOqxmqDsZR/ayqrgCEXtM/EyjRGrvJ0AOzHQYcb6PDVUi8RTNS4vVBU1KJZE1yabDfwLJ/64P/tM2wCErkn+e4kYHXMTDhMuM57ewayVQhGrCJ+Siih+zY8D39Sj8ejM5q1cj1VW+/W3ruBg10f8jaTH/cM2AewXq+7DhprFYV/UhB6rAB4o1SD/oU+E5FUSj1V8xOE/j3K4ituxvEmDFY/FSXoV1V0SVmc2/nQVESACRIAIyCOQmfsveW2f71IkrCognsnCKusG80n88z8rQ/GaryAnO5vv2dSFCxg+/i/4h38clOmpqgDILVvUiI7DVpQ9AgQnI7P+3rJIqOM3FYFbei1ZbcFBRyUKVRwujrrxtzZrfJuRm2rEqTNEILMJZPLGvtBkxvZnjSjO10C9eNqCJHA2cn8gjTRttwewpckA3tbkGsfvJV7paECnKBQm82OdccQqG+JcLbLP+yNfFOXa8LrXhOXs9+O90G6wJZ8MZT04JSatgtQGIHSV1A6AJbFaXYsDETWyiF4rtm/RCf0XbZNOevrQJvr4TwurkzjQ5IWmmdm7CFmggu+OY6i7Ho390sSiyuavEmEVn3wiJK3CIixvfBArvhQSPD/FxI8v4rQfQhKrr0z7IyT0WAXw+3VfxB9mh4TVyHbf8cU7kF16L/L/6HZkyegSCasyIFERIkAEiAARmDGBTN5/zbhTc3QhCasKwGa6sKqgK1SUCBABIkAEiAARIAILgkDmeqzKx5dMLJVfy+xKFnd6sfvxEbzS0YPOo+MoNFnRajah+GFB4Dzj1GOddeaC5exaN39XKxJW569Ziu9EwqpiZHQBESACRIAIKCBAwqp8WCSsymeVsR6rCrpARYkAESACRIAIEAEisKAI3Awb+xsvrJqw54QNJQmcC7hJF7Y9Y4lKwrWgponsxpKwKhsVFSQCRIAIEIFbmMDNsP+ar+EjYVUBaYpYVQCLihIBIkAEiAARIAJEIA0EboaN/U73mJD06QMf2p6qhTMNXJRWUVhtQ2uFHityNVCHXQsCmDjajefN/TijtMIFWp6E1QU6cNRsIkAEiAARmFcCN8P+a76AkbCqgDQJqwpgUVEiQASIABEgAkSACKSBAG3s0wCRqggTIGGVJgMRIAJEgAgQgdQEaP+VmlGoBAmr8lmRFYACVlSUCBABIkAEiAARIALpIHAzeKymgwPVkR4CJKymhyPVQgSIABEgAjc3ARJW5Y8vCavyWZGwqoAVFSUCRIAIEAEiQASIQDoI0MY+HRSpjhABElZpLhABIkAEiAARSE2A9l+pGYVKkLAqnxUJqwpYUVEiQASIABEgAkSACKSDAG3s00GR6iBhleYAESACRIAIpIvAPYuy+Kr++9r1dFWZcfXQ/kv+kJCwKp8VCasKWFFRIkAEiAARIAJEgAikgwBt7NNBkeogAkSACBABIkAEZkpghfpOPPXA3Vh5753IvUuF2z93G1/Vp5/9Duc/5jD64Sd44/2PcDr4yUxvkXHX0f5L/pCQsCqfFQmrClhRUSJABIgAESACRIAIpIMAeaymgyLVQQSIABEgAkSACCglwITUquwHsGrJXbIuPXXlY/RdeJ8XWhf6h4RV+SNIwqp8ViSsKmBFRYkAESACRIAIEAEikA4CtLFPB0WqgwgQASJABIgAEVBCoDL7AVQ/8oCSS8Jlne+8j/4L78/o2ky5iPZf8keChFX5rEhYVcCKihIBIkAEiAARIAJEIB0EaGOfDopUBxEgAkSACBABIiCXQP3vP4iyLy5uSSEWAAAgAElEQVSRWzxuucFfXcGu/7w0qzpu5MW0/5JPn4RV+axIWFXAiooSASJABIgAESACRCAdBGhjnw6KVAcRIAJEgAgQASIgh8BsIlWj61/Ikau0/5IzW4QyJKzKZ0XCqgJWVJQIEAEiQASIABEgAukgQB6r6aBIdRABIkAEiAARIAKpCDBPVfuK7FTFFP3efPrCgvRcJWFV/jCTsCqfFQmrClhRUSJABIgAESACRIAIpINAxm7sa/ow3qqDmuPAXRN7ukgFVVYQE247tpr7cUEGgGydAYUYwxGfAXtHLVgxZkN+RW/CKzteO4eKLDd0erOs+mU0IXGRDg/8JhUO6PVoPK+8pum++ZVfLL2CZ12A07YilDtmWpUNr583QTWoxxqzGiVlD+LSoBdnZlpd0utq+LEsvosDx0XOjcC4Fy83meEUefLj+YiknLTeoA/tulqwLhdW2/GjKh2WP6SGChwujvtwYF832l3jwE43Jrfkha9ULVYB16R1TmJwoxE7UImuzgaU5Kmhuj6JgUojWkaTdCQt3NMJWOAqPCO+OR7D/DmuP51cpHXNT7uTzsdZdC1ta0aiNojr9pVDVVjT4ItTSocubx823+9D20oLsg97Uf2QDy1FVXDGqzPXilePVmKpzwpjlbDm82xq9SjUqACooEIQU6Ne/F2bGc5kzxtfv3SOx/4dqBsYQWvBGNpWVvHrAn3ST6CjUCs7UZXcu7OEVjvOzPLvoNybpbFcxu6/0tjHdFVFwqoCkitXFGL09NxsvxQ0g4oSASJABIgAESACROCWIZCxG/u4opMWm+29+EmZFmc6C7DJnmqYDNj9RjfWZ3nQqBtBxU0lrEr71oADqVAk+31aBD6JsPreS5isz8eEowDrbLNpWEL1Jq5Inm20oMtagyeCbmzVmzEEQI5QXmzzYE+FBlODPWhz7sLE4ho0matQtlqLi4MNWGP2SBqSWJgp7vRi7wYOA1VWHLkfmDjkSy7Op4V7OvlK+nZqXRrHUCq6i+JHsyuN9aeTQYq65qHdyuajkr6ncc1I+GiKL8SunkJngQnt0eWaXJg0r4IqyITVKjj4f+cnXM/5Z8oIHKnVY9tRLep6XGguVWFqsBstnb0YPg9k62rwl9YGbM4NwFlpQMuJpItd0hdsJKwqmU/Ky65Q34mXVqY3WjXUiudGL+B08BPljbqBV2Ts/usGMkl0axJWFQwKCasKYFFRIkAEiAARIAJEgAikgUDGbuwTik5mHByrx/LR5JGnsWiSRyqFyssR4tKAXahilhGraWtHWgS+OOJZ2hoYXVGSsYzqS+rx1GH3G30oudwLvdEWIYSWNJmR47VHRcElvrdiUSYt3NMJWd4zovyO8zk3lLcus65QOh8zq/UInTQAMBUTtSpGq+YCCAmrMGHPCRuK3+1FnjH6LYzAYv3VfqwzWPFhqxveGi1O2itR3jke1fF8lGy8N/XLDIpYvaET5luPavBnv3ffnLThH//rA/z07cCc1D1XlWbs/muuOjyLeklYVQCPhFUFsKgoESACRIAIEAEiQATSQCBjN/YJRSdB/HlsxIJV1a74EYkSwfKT3tDR/jG8GBWxWmLpw86KIixlJ0rZ8e8RF8YersF6xLECyLXhdW/oqLsYdbe2G8f7DLjTU4tVdV5hNMRy6Dfi6ZYgNrfa0GyKvEe7xYYD7Ki62M4jveewbIsOOSpApQIC456I4+yJhnlaNBT69qTfhzP3FaDwfmaZoEJw0o32uulj8Syi88VmE54MHaG9Oomh/d144VcmeEJWANfi2QJEC256tA5YUVGkgYrZNFwP4KRrDNk1BoBZAYzZpq0Flgl2B28e5bB8rZY/uKu65sdwvxXlNpHZykp0dZixPk8NXOeAq34c8QRRUpGXwJ4gmQAYKeKlFlYrsXfEiif9scJqfO7x773TPYaKfBVUiwDuKscLR+09KmyPsViQXH9UL9+CYW0NdjdVoXilBvwB6CwgcMqFv9phxYHzYp1nXRhS6QUrApUKquAkhlw2bOU5KyjDrABi2paPavtLaN7IxlC8P5unLWY4703SNn0Pju/QIYfZJ4i2HhNuA9adk8wRduY614hWawMqdFphTi3iEDzrFepnx7vFZyXxPNKi2t4rtO+a8BwF3/Fh4GUr2txRR4Tjri2R4xqxNmSpwAXGMeT4LhqzLHM8t+XMRwVjOenCUJYeJY+rwfnsOJptEa1O5K0Z7Nj93zYZsFwNcNcB7rwHh4J6VDye4Li8yPaKX4Wc+8Yjo1bF6NSLfg456unrQ5HezlIDWqSWKKYenOrQYarTgE32Iuw5YUfJZUFknfkZVwVWALmV6HKYsT532nJgwufCy1Zh/Y5cTwEuMIKBdosw30ot2GuVrLVcAGeOduN5c/8s2p6GP/g3uIqf/mEOlt99x5y0YuKj3+Bb/zY1J3XPVaUZu/+aqw7Pol4SVhXAI2FVASwqSgSIABEgAkSACBCBNBDI2I19AmG1pMOD3SY1hltM2Nrvn7Gwml3XB4+lCBcHrfi22YUzuUbs3GVDdb4KOB/PY1WLjte8qLjWD53Bykc2Fnd7sXejFnjXg626Bv7oebbVDV+1GgeMegxWsbZqcLKzAc/bfbiwsh57nWYUv9cP3QYrLvBiUR7ATeJAy3NodI3zX9ajj7PLFVaL1UEMJ7pXTQ9OWXTAG71otNoxfF6Lza0vofmpC2g/qsFfN4geqymFVQ/qBtxoLQpI2mzFblslChcDU3GF1Txwk260PGfGwGjIzkGN4R06bHXVYO+IBcXXfehssqDd50dhUx/6mnTQLApiOK7vq5yIVSPKHQnmRxRQYU7lgTvrgdPZj4GBZEf4FUSsphLwlAirqEHXQAF+2duDzqPjwMp6HOw3o3ByF/K2fCh4zqqZnrsL2yxsfPNR7diFVoMaJ22MheAxLKcM77Ea0TYdOjw9qHh4EgNt38UO5ju7shK7X6qF+mA9yjt1SdrG/DriRKxGsNGj47VuVNw3DqftB2gJ1d9pwfr7R9BmrIKjQXhWEs6jh9mR8jycsVdiE4tmzDWi2WJEzjErGvsVCqu7CnC8zwgMmlFuduMC8lFts6A4aMO2S9HCarrnNpB6Pooew7LGm0PA24vv2O0YGpVaYwjCavI1QzjWzx3bhcZWYU419fWiea1GEnEa9TCFxtXhRXYdY1iFNWbmtapDx2t9qFB54LigQ53Ux1T0UVV7In1Zm1xjaM4dQYupCs5s4SVW0KnHOutsvDTlC6sqdv/Hx9FeaULnKBNSzfh+mRbDVjOcy2x4vduEpSPTz1vTQD+aV/vhLLVhibMPm+FGY7WZF2ELq21o1QXRVme7pYXVI2uW4/bP3ZaGnUtsFb/97HfYcHxiTuqeq0ozdv81Vx2eRb0krCqAR8KqAlhUlAgQASJABIgAESACaSDwh0Wr8G8jp9JQU5qrSJS8SgVMeSwor3Px4mbciMSUEavjQgIVLir6SfyCX+iPn7wqu8MD3xYOzmVGtEA41locZCKTGier9Nh2DGg9fA51d7mxTh/Ai2droPaaUV7HxBnxw0dhFeA0ExX/SBCLJvjoVsnR1nCkVnIf2ZiI1fORUZe88GsI8iLAEtZfTHuPRoyWVORKJayKohMX1WZBUM5PIKyqcaRWh21HQ3cV7BxyTliwarIK/hoNL5SXSwSwCqcPHXqVMmE1JFxf96LFVMsnsOIZMe2aRZFGfSb2F2BdC/uhFpvNFnzTpEPhw2q+VHDSh0N9NuxwRh85vlHCauzzxY9vaRCOxw+ikIlknE8QocJRf1rsZMmB1B6UPzWCJpllYoRVlSBaCgKtPFFrum1GtKUQVp9/WHgZcaSpEtuk0aW5Zhw8VI/lI1bkv1cFvynVPNLiTbsRmzpTtDGV4O3S4ZRdj08Ga7HGLEZVh/BLr+WjsVO1SencljMfRWFVzngHPdj6lPDSh33krxlGcGwt00TPKeHofolK9EiNnpZhPka8uc6DprwRwUuV/3kRphwm7F/ZH5MgihdR80amk1iFxdZarGnwQrAYmG2CPdZY+cLqg6z/2lNoN5rQGZVcsNU9hrr7vWisbBBOH/Afgc2Ksb04XVCOkqsJ1ts0/6lcKNXdsygL+78ynQSQtfsLW/4Cn1t894y68NlH/41fHxiIuHbLv0ziv69dn1F9N+IiElblUydhVT4rkLCqABYVJQJEgAgQASJABIhAGghk7MY+QfKq4joLOswG4JAgesxMWF0mZrA3Yo05UjhLenScP+ZvBMeSMr1hx/E+PS7YuoEGC7KPsWgrHS8YajxGrDlrwbhlGYYjBMXpL/bZR41Yc/0l/pj8Ab0ejRFf3OV5XUaLJEI2d0mm67DA7EMBb2MQ219+CikRVs8/C3+Fio/IbYzIwC2JSoxjBRDZx+n+tV9rwM4vxzlWnFRIEYWluzh2ujz84Y9/T3rQvmM6O3hqK4DohygfJfVV2P4XRjyhBSYGavG0RZrd/AYJq3wEZhU2r87nrSu4oB8TH6vxRB6HA/o+aNwWxIw/i6C2e+Er4zCQuw85CZK3xS0jiVg98tQIdn55Mq7AxNNL2jY2t5NHrJ7ZFHoZYY6J5uN9a5eNYIc3Gx0xz4p0LCax021H9Uq1cGzf1QfnPhef3Cjmk0pYrfCgrqcfzaVa3k5h+NBBOAZ28RGfEc+KaHOR3rktZz7mJ0zAlGq85a8ZPdAMWrHibKyXdVIvYSnbyW4c72H2IBYMf9nGR6syIXKpbSRGWEXUy6SwPUCZAS2Mu2i7EnQuwzrrbP7wyRdWHaVWvGqvRKGaQ2DUi4GBUDS7aEfjk1jAiE3i2TzsRfWAGj8065GTFcTECQ/29/YJkea38CeesPro37yCz2semhGV3156F29/91sR15KwOiOUC+IiElYVDBMJqwpgUVEiQASIABEgAkSACKSBwMISVoUO89Fw+gDv36dhEYlZURGmKSNWZyisilGq64O90J/Vw2e4xB9TBhMKsn0oH3wQe5o0OMJExyrx6HKcSEnWh+AJO1YFnr3lhdXvXa1Fl86P9gITOqXzua4P45ZEEWpR4ogY3TwV55iwcmE11Agx2lPjxY7VtZiOi7oRwqoWrYc9qHtoHM4OOxwDPkBnwDM1VuwslSGsGoNwlh7E8mTia3SZaGG1aDJ2jHhUqdo2X8Kq8EIhW2dChcmI9aU6LFf5caBFj0ZX1EKZUlgVX06s1KOprBIbNupQqOHwZmcDNn1YH+OxmkhYndncTrSoS+ejD5uTieRJxlu+sGqH2mVH8Xk78ky7IholW1h1aNG834OmxwBuMTDhMGGdbRzxrxcTW3HMamUMP2IJrfy7oN9iF6P9jWGP1ZAVy8z+/GnR5fVi88f90G6IVWinTxyERH4tiiueRYXRgJLVeVD53WjRc/jGeROWi57BMe1g/sq6WjjAXtI8i+p1Bt4bmTuxC9tMdgzPrOE3xVWH1yzH5+fICuDTz36H9WQFcFPMk3idIGFVwdCSsKoAFhUlAkSACBABIkAEiEAaCCxEYTUclaU3AI5zqFBPe5yGhdeN4CNB4yevmrYCiPiSnsIKgK+704u9zwTx5nv5WH7JBkNFLy7wQk02TvvUKM72CUdvy3pwys4SryQ5zi96rE706/F0i+T4ckTSlsTHmuWLJBZA9Pwr15tjv9hLhSauD+NWdmS3AOvCSbqFo/vLR23ID1sBRLY5uRVAdFSuRJz0rcOkOR8TDgPW2ab7yosvOsi2AqjrY+WZv6ExIgFOamFVi2qzEVP2XeHj0qHHKr4ApEBYrU7BUrbHaijiMzLiWHgO2DwXIlaLr/mmj1KLomfICmDrUyOoY1YAMsoktgIoQjlLNBXxSdW21MKqYAWgibKLYJGwghVAzogVxveq4EsasSqJ1Obbp8duXw/WfxBHQEs1LtKob5Fjq9uDuod92PGKCq2hI+kpIlbzZzS35cxHL0qUjKWkP/LXDD1+2TGG5vxJODYa0RaO/BWjxZHKCkCcK/xapocmMG3PkUiYDflTH+kNoKRGi5NR9iDZrW542c/jWlLko6QUGJIRFbrZ4UPXM+xlQ1SyLHH9X+q1YFVttBoPoLQbp3oMuOg049JGOy/85m1hHsKpP9kWN7x1GtFXOnX5m7UEJa+KHNmM3X9l4AQkYVXBoJCwqgAWFSUCRIAIEAEiQASIQBoIZLbHapyIxVILXrXXYHnAhW3PWDAhftkOJa3JNtqxp8MoRKslFFZ7ISSv0uFKKEFNyuRVIuy1zALAiBywxEohz8l6HBwz4wmWvIlZFDBPQGiFJE8Ffjha6sXM5FoUmy1oXunHy9U2DIWSV13z44C5Eo1ufzh5VeEHbnynxo2cOgPu8HWjPTqzeRy/xMRWAHo0PsOSV+kBnx1VVbtwhvmK8smrzqFlnxZdYf9C0UPxaijxSj74pCw6NYI+dixYTF61Oihpc6rkVUmE1YpJIXGRNoAjdgt+6AE2WGxofkYLlZLkVbk12DtomU4MJg5XSmHVYMPrnSbkXPZhwG4TEicB4QRaeMMKY3X/tEduEo/GWMEoBcsIYVWPJluisY6uByg02fCi1YTCxWyei8IqS2Z0wo5nTWx8Jcmr7JV8gqlw8qoUZRImr9JOwmmpRwubi6HkVfsGwNXu4P0kw4l6ItrGhFULXj1Xg6WvmbGqO4DioA/Dz0g9M8XkVZrJ6WeF1c+SV6lH0F5dhU4+AjzxPHqZq8X2h33TNhBicq/lY+LLj4i1Mvm4bDu/CbvXfjid4T3XiC6nnfcoXtenwT65wupM5ras+agSE0+lHu/oNUGJsNooJmjKedeDdosNh2HA921mrM9lnhsyhVWwSFs3nvzXSqyzCs9W4ohXcR1VAXgv0htWGD4t6npcaC5VY2rQhm+b+3nriGxdDf7S2oDNuQE4Kw1oubceHc8ARyyxL0v4akJrxccetNQ3wMmsBqLn22gN9vgakO2zh+9T2OTCPnMeTtuMeB42eCwFmOq1Ylub4KGdrTPj++Z8TB0LoLhahw/32/E8/zuWsK8fXewlSIyFShr+iC+gKr71qAZ/9nv3zUmL//G/PsBP3w7MSd1zVSkJq/LJkrAqnxV5rCpgRUWJABEgAkSACBABIpAOAhm7sY+XvApArI+mFnXdvdhemgc1mOdmACfPq1C8kh2RThSxKkS3lVj6sLOiCDl3ARzH4eKoG+cerkQJ4ievEnjrsPuNPqy/7xQ6N5rQLkZy8clXVgdwpFYvSdKUj2r7j7G9NB8aFQdmB8pdnsTw/j683O7CGdGyYMh5AcvKinjvTFUWh8C4Fy+3sMzT3ThlN0Az6YL2GUvMcCsSSc6zrNYWvNhswpMPqYHrHHDVj2F3D9ovGKfFIhaRWGrFwTYjntCoeS6cfwQXH9ZhadjDVY/WASsqirTTzAfPIbtaDwzqsUaBx6rgCatHk8OMr+vyoM7icHHchwOjalTXyLQCEMmExHKpJUCy5FX4wIe2p2rhXFmJDksVSgu00LC5wHKfcEFMHO1BW2dvlE+ngohV1q5kLKXCaiD5WKPUgr1WE4ofUoO7zvHzaOicGpvXTkesrjjrwpBKj5LH1VBl8YazGN7fjRd4cUdst5wybJxjomnZXH4JzRvF5wwcgme9eMVmh2NxVZK2Cf7BfKb7LXlQXQ9i6qgda0YMkcmIco1otTagQqcF09Ug1s8/B0z4kth7TPsRS8bCxqFrZwNKHtcIc5JdP+pBe5sFAxFewOJkSTYuloDQltVaqJmf7XWA83vhbLGhPd8m2wpgZnNbEPmSz0eFYznDiFWec2k9djdVoThPDRUXwJkTbpxUV6KuII4vMkMrI8lUMisBIWmdJjahn2T1K6y240e1ehRqhJnC5srFUS9+ZrfD4fODj0g1AEMsQWCcwFP+ktxKdHVGzZez4rorzhd2nxfr9FiuEddLLogzh+x4weLiBd3Q71k7wmuGz4Wfde/DJ5us2L5Fhxw2gcS1dqjfih/afZKXNOn4C76w6lihvhMvrcyek0Y/N3oBp4OfzEndc1Vpxu6/5qrDs6iXhFUF8ChiVQEsKkoEiAARIAJEgAgQgTQQoI19GiDOWRUs2suDjZdsUVGTc3bDjKk4u8MjHP2+ZSK8ZjPWcpKdySmTMcN/Uzdk9nP7Ro6lFh2veXlf63X62GRjN/XAUefSQqCjUItVS+5KS12hSk5d+Rg7ziS2zUnrzdJYGe2/5MMkYVU+K4pYVcCKihIBIkAEiAARIAJEIB0EaGOfDopzVAc7Ftyqxf76KnTGi7qbo9vOb7V6dL1mR8G5fvydcx8GfGpUWC1ortBBNRLvGPf8tm7e7jarsZYjtMkpM2+9vUVuNFdze57GstSO19sLcO7nPXDuc2FYbcJOixkVOlUCn9NbZFipm7MisPLeO2Ffkd6oVfPpCxj9cGFFqzKItP+SP5VIWJXPioRVBayoKBEgAkSACBABIkAE0kEgYz1W09E5qmNBEMg2mvH9KgOefFwLdRbAfTCOYfc+wS5hQfTgRjdSh7qdJiy75MaOTubvG+8jp8yN7sfNd/+5mdvzNZZabDZb8PWNRVj+kBoqduSe2XTs60a76EV8840Y9Wg+CFRmP4DqRx5Iy62c77yP/gvvp6Wu+a6EhFX5xElYlc+KhFUFrKgoESACRIAIEAEiQATSQYA29umgSHUQASJABIgAESACcgnU//6DKPviErnF45Yb/NUV7PrPS7Oq40ZeTPsv+fRJWJXPioRVBayoKBEgAkSACBABIkAE0kGANvbpoEh1EAEiQASIABEgAkoIzCZydSFHqoYY0f5L/mwhYVU+KxJWFbCiokSACBABIkAEiAARSAcB2tingyLVQQSIABEgAkSACCglwDxXq7IfkJ3QiiWq6rvw/oL0VI1mQ/sv+bOFhFX5rEhYVcCKihIBIkAEiAARIAJEIB0EyGM1HRSpDiJABIgAESACRGCmBFao78RTD9wNJrTm3qXC7Z+7ja/qt5/9Du98zPFC6hvvf4TTwYWXpCoRExJW5c8WElblsyJhVQErKkoEiAARIAJEgAgQgXQQoI19OihSHUSACBABIkAEiEC6CNyzKIuv6r+vXU9XlRlXD+2/5A8JCavyWZGwCj1anWYUw4f2ahuGFLCjokSACBABIkAEiAARmAkB2tjPhBpdQwSIABEgAkSACBCBmROg/Zd8diSsymeVkcJqYbUdL9bpsVyjhmoRAI5DMDCOYfc+vNzuwhkF/UtZ1OaBvyKPL3amdxnWtaW8Ij0FOjzwm4T7xnyucQhOetC+wwznaHpuF7cWkxldOi0AP4bNdgzM4a2oaiJABIgAESACRGCaAG3saTYQASJABIgAESACRGB+CdD+Sz5vElbls8o4YbXY5sGeijyoEvSBG+3Hs0Yr3lTQx6RF19rweo8JyzGJgVoDdhxLV8Up6kkmrIYu9Xuw9amGuYuiDbdhEgO5BuyYp67TbYgAESACRIAI3OoEyGP1Vp8B1H8iQASIABEgAkRgvgmQsCqfOAmr8lllmLBag72jFhSrAVw+BYf1ObS5geKKZ1FdXYn1jwPDNiPKHX4FPczQomFRM4g3HVb8/VmxneoifL2pEk/cz/4dwJBZh62Dc9QHElbnCCxVSwSIABEgAkQgOYGFsrHPtrrhq85H8JgV+VX98z+sNX0Yby3AaVsRyh1puv1ONya3TJ8aUi1WAdc4dkBK/ExicKMRO86n6X43WzX8/lGFA3o9GueakdLxz61EV2cDSvLUUF2fxEClES0zPf2l9N5zNc5z3I66gRG0FoyhbWUVEj1icsqk7r4Nr583QTWoxxrzwvgul60zoBBjOOJbGO1NPQZUgggQgYWy/8qEkSJhVcEorFxRiNHTaT1cr+Du0UWFP7jLAQR9NuRX9EYUKCnVY+ioV/gZv8nQgWmwE4NmDD1sRsVqLdTMOiAYwJmj3dhm7seFmLJWjBWYsflxNSZcy/D0W5J62L93SNvQj6H7jVjPNmeLgKDfhwFrFdqOhpqlxeZWG5pNOuSwhlwLIjDuxcvnCrCzjG3YgxhuK0J5ZDeEiyXCakwZ6e+sRSh3ivdbWYkOSxU2FuVBzUJ6+fv5MNBjQ7tb+gdfi81mC75p0qHwYdYwgLs8iZOePrRZ+nkrBX6DpBN+F/4EfUk3VbMYWLqUCBABIkAEiAARkBBYGBt7Hbq8fdjMXIO4U+gsMKF9vkdxjkUlQHipv2Isdt85311Nfb8b0dY4YlgGC6vFnV7s3cBhoMqKI/cDE4d8wneBmXyi5l56xMUZNGSOnwE5/ZJTJnXPMkBYVTR3Ddj9RjfWZ3nQqGvAgdQdpBJEgAgsAAILY/+VGSBJWFUwDpklrEoiVsEhMOrDoVddOHLYg+HoN+ISYRXXADBBNeoz5a7FmiZvhAgbDAahVguCYiphNS7Gyz60FQlvdEs6PNhtSmxbMCNhdWUldu+yYj37EiMVOktteL3bhOXxPBKuBTDcYRIjebWo63Ohda0mbvO5sy5sM1iwnIRVBU8JFSUCRIAIEAEikF4CC2Jjb+rBqQ49Lh7yYulGPa706/F0yzxHbs2xqETCaqp5vbCE1fQIgCITElbDkyM9XBeasJrq2aDfEwEisBAJLIj9V4aAJWFVwUBklrCaWKxkEZfD+7vxQps7JgqVCZhvOm14weoCTFb8yCIepb82DmepES3PTEelggm2PhfaO3swwI51SCNfoyJWwflxxFaPbU6gaaAfzXyEJ4c3OwuwyV6Pg2NmPLGY/ciPI3YLfui4gJw6CzrMBuTwAqiciNUEg8XqbKvEtn72BUaHjtf6wOfY4gIY7rfh+bYR5NSZsbPBiOWsWSERVtKf4Fm3kAALJuy0mFGh0/DetROuKjy9wyeJmiWPVQWPDBUlAkSACBABIjBrAgvBY7XJNYbm/HF0brQjx9mHzYs8KH+qAcPh3osRlGddGFLphePXKhVUwUkMuWzYahNOGblzAGcAACAASURBVFVY+/ANQwFy7me7EBVUVydxxPkctnWOizWFTgAVYSkrkqUC944XAy9b0aaxYby1CFPHxrH0y/lQs/qzgphw27E1dDIJUdeDw8URF9otNhxIeVQ9URRoPqrtP8b2UvGUEL/d8wlt4k8JCdc9eXUSFxdrsZS1C0Gccdnw87tq0bxRy3rKt/XMz63Y1iLuX6PbKu2rOxt13WZ8TZePpWx/maUCAqcwYHsOLe5avDpmQqHEtiB4wo5V1XGORZms2FtrwIpcNVTXAJWKw8RrPfh23S7+1FKJpQ87KySsA+MYcnwXjc7QeIjDUt2D4zt0yGH35Dhw14AJtwHrFvXyVgBvHuWwfK3Yz2t+DPdbUS6OOWYyJuwYv8OM9bliFMFVP454giipyJNYQbBxeUngywdWcJg6ZMe3zf34qnsMFfkq/pQZd5Xj98a/8KjweKK5F1e0l8yHo/qwDcXExti623W18Y/Or6xEV0dUPzqfE/nOYN6I7ZwY8EKl12O5WsU/Z0H2jNhqJSfpErMJnU3MrrRjD/uewuYXm9PnPTgU1KPi8WkrAFlljBa82GzCkxphrLjACAbaLeKzwX6iR+uAFRVFGmGcrgdw0jWG7BoDkNAKIMk6wD9zMp9Jvw9n7itA4f3s+VMhOOlGe50ZaPGilc1XNp3Z/MAkBn9wEEvKq1C8UviOpMpij5wLf7XDyq8dHa+dQ0WWGzr9GF5kz3uCup3iOpOdjEtoHF1eqJ7SY/n9HIbbddga72TjrP/CUAVEgAgkIkDCqvy5QcKqfFYZ5rEqNLyw2obWKgOefEQ4gi/9MIsAQ0UvLkgFxGjbgCYXJs2roAqJoB9OC6vcaC/0Rtv0saAkwmqEHUGuHce9RuSEIl3H+jBuFawIpg5VYU2DL9zM4m4v9m7kQ05lWAEkHqzgaD8ajVYM5drwulewSJhyV2FN0/S9EO6rcK+hUvGI/9VTaC8woTNcvXicL5ftI1zQPWPBBfJYVfCkUFEiQASIABEgAukjkPEb+1wrXj1aieWnd0G/xY4cdsTaqMZwSxHKw1ar0yeNgr5d2GaxY/h8Pqodu9BqUOOk6Itf3NqDuiwPHE4Xhs9rsdnej64y4EiVHtuOAXVOH1p1wJDDjBfsPlzINaK1w4ySC3ZsHTPBw6yfLvvQ2WBBu8+PwiYX9plXYcqpxzqrXzxBpMHJzgY8z65fWY+9TjOK3+uHboM1xVHweMKqFnUDbrQWBcUX52KbXrKibkUQB76pR+NRse+qSRxoeQ6NrvHpk0xc9M/UGN6hw1ZXir6a3djQ2YcVb/XilV1enEE+mlz9aM6fFG0YZFoBrLVgT40KRxxCEEG20Y69diPgqcKan5twvM8IDJpRbmZibz6qbRYUB23YZosSVvnpnihiNQ/cpBstz5kxMBoaUxWGxH4Kp7qUjIkeHa91o+K+Eck496GvSQfNoiCGeY/d0LgEwsxZ3/Z0GLHEZ8GqapdgdSXxC0069x6L598bX1hl/r6yojZza7B30IInP5Cy6cVPykJzYAbzRh36HhPEcHiOV2J3pwXr7x9Bm7EKjvOp2UA8/bZ0ZPpZberrRTM75RYK0JhpGRaAstovBLTEbYsVu22VKFwMTCUQVpOuA+YRbJD7TKqlnKLWghgrgBp0DRTgl7096Dw6Dqysx8F+MwondyFviz1GWC1OVnc8dlIuoUAfLoChXgva29kzTh8iQATmm0DG77/mG0iS+5GwqmAwMi1iNbLp+SipXocygwElq/ME/1T4caBKj0Z+MyR6rPKRptIrp31S4x/3l5SVK6yKG0smbvJ1pk1YjRZf2dvaXfjrmnzBP5ZFl75VL/Y1nlAb2deTReeEyNZJF7TPWCJwhn1VQ5snElYVPClUlAgQASJABIhA+ghk+sae96o0qjDcYkI5Oz0jEVqZ4CB8RJGI86HFVIVQ1BaLVtx52ItqdXSEa4ifGQfH6pHzRi1W9RtFoa8Wa8yij74UM79PK8KUw4B1tpANgQ673+jD+mA/tBs4vHq2BmqvGeV1oahQALyNQQFOi0Jf4pGLI1by1+pw0WHCugixUY/db/Rg/dV+6AwX+Ai2FWftMJh2ieJtKII39mePjViwqleXvK/xGrm2G8f79Ag6CrDOJlNYjVNP8/4xND3kxdYOFX5i1+OTwQS8Y65NJKyqcaRWh23hvAPimJ5gAucy5WPCBwpocTI038R2VDh96NCrBGE10I1Tdn3MuPAJ1ioB5zIjLqRMxCSZe/9aEycx2uyE1c0OH7qeCsBRYURbOGmW+DyAzdcLgqevknlzzMh/D+COWWGsEvNHMD7iM6lmgvlrlSnZXGIR6LkjUc+qCXtO2FCiEvIsqGSUedA9hrr7vWisbJBEhAv1rBibnudcvxFPt0yL9aFEeHGF1bX25M+GgmfyyfORQTR8wIshyM+PFhkeq3z50iAcjxuhjo5YTVI3l4qLOI5XDtViTUOctS59f16oJiJABJIQyPT9VyYNHgmrCkYj04TV7Dor6q72oIU/Aj/9ybZ74SuTRIFiWliNSXSVJGKVF0WlIuxMhdUd6bICiCeWSrxmz7qgrQNFrCqY01SUCBABIkAEiECmE8jsjb0otkAqmIri0GOTcJYa0MIffU0s9An7Ng4DuQb8jJ1EqtBjhVbNnya6OOkH8vKxZNSG/PPPwl+hwgGjHo3xsrcn8FgNH9Ed0MBjWYbhCJFvum3ZR41YY44XiRmaIbF92NzjQ9cf+dFuNKEzykqA75eRiTQHsTwm6VU8HpKfpeorOz5vtuDrZToU3qcCrgcxdTaIJavz8Akf5WeQl2hLTHZaWqCFOgvgPpjEFPJQqB5B20oL0NOP5lItb9kwfOggHAO7MBSPPY9IrseqpJ9ePcYVjkl13wh2fnkylrlk/J9/3AufIQjHRiPapOPCnyozIGAvwGFdZMQqfwou0dyTHPVnEanCZzbCqhZdXi/WB6NOxwHg540hgPaCV1GsdN7EbSdrq3C/zddd0P27LgUbG35TbcWKSanoL/R4OhLXg5KRVGW8KBm14DFfLVbVRYqDfD0Pe7HOV4BX4z7TSTxWbZ6k68DMn8lQwmAVDuj1aGzw8DYW/P+zOZRrRLOlCptX5/M2JFzQj4mP1Xgij+PLfNIbaQUQk+QuLNT2QeNOwaVPg32tBRJbi0z/K0XtIwI3J4HM3n9lFnMSVhWMR0YJq+EETRymTrjxc0efeCxDPO7CPJfi+qYm9lh1LDOiLUY8lQCasbCavuRVbzqs+PuzoTap8ZixFnV65lkFYLwX2g3eOfZYDfARKW2japwZTfblQ8HEoqJEgAgQASJABIhAQgIZ7bEqvqAOeqLEE7MLk02rcDFsgZRCWGUC5E8uYeNf6vCJpxst3UzAy0dJ2bNobqtETjqE1RMF8JnyRM/EWNwJfUjDRRMIqzp/lKWScEFYWC09iOVuCyKFltkJq9mtbnhrtDjjtKGd2SZAh/X6Gvy1lUWYyhVWBVG8+KoHL+/s5vfRhaVGfLXJhupcJqwKCVixUo+mskps2KhDoYblD2jAJrvEairMZwbCqv9Z+BWOCS+sFk3GMpcIq0N6we5K8MeM/TD/1/257mkrADHKMeHcS7uwKgZG3MUxS9o4n0kMbjyIHKXzRoaw+reXDPh2Ujav4EPDdjw5aUeeaVdE26KF1eRl/PjqeROWi567MZ0M+tDuzUbrXAirM3omkwmrWrQe9qDuoXE4O+xwDPgAnQHP1Fixs1SpsOpDAbNtS8alR4XtJKzSroAI3HACJKzKHwISVuWzyiiP1ezKbuxtDSV+it+J4DEb8qt6I5JOgTevjy7PYcLVgKd3eOMkqJKUnYWwOm3Mr0MOO7d/LYjAuBcvnyvAzjJ2Hn92HqsR14dF5zhcrgUw3GFCuYNF+WpR1+dCK/NLivPhzrqwzWDBEPtdGTtSZUC4ZEi0TpnoQcEEo6JEgAgQASJABIhADIHM3diHIlMTiEN8ciofWoqq4AxZAVwL/TvUzWkrgD1v67A1JhJRIkDuKhCPAFdhjTmOsJcqYrVTDbddhyk+sehMJloyKwCp/QCre9oKYJ3hAlqVRh6m6GuH5xwqVG6s05unvRdFj38h4Y+MiNVqlgOgABN2IzZ1Tp/+SuwPqkWr24O6h33YsboWAzEIZyCsunQ4pXRMeDE/DycjPHyBCCuAB93w16jD3rzxRlvaTy5uFKxkvD16jFuZzQSzWQjVJlgFLGeif5SgKcdjtfXwOdQltMBg90ghvleEMhlFR87qgGNW5FeFDY4lVgC1WPOeOSUbPhld3oj47Ib6G8cKIGkZF4pP2FHsFzxI437EY/1cvx5Pt0zPQXlWAAnWgbAVgNJnMpmwGprbkVHtQrQ9FEas2qF2peCSYC2byapF1xABIjBzApm7/5p5n+bqShJWFZDNqIhV1u5cHerq6vFVfQFyNNPJq7jLkxje340X2kT/LKkgOmjG0MNmVKzWCj6sQT/edPegsUX0IZqjiFXW3OxcLS6cj7QtCHuZIoAhsw5bB+MMSNjfNP5gBd+Nk6E1txI7bVUoKxIz1PJCrg9/39mAzrDHlVBfSVM3mit0KHyYKb4A43fycB+eDzERb1tidaOrMp/nFmTZbtur0OZWMIGoKBEgAkSACBABIqCYQMZu7EVR5M5oP0exh4I4koc3eSFTkrzqhB3PmljWeUnyKnslnr/3x0IUpr0SmzrH+X1ec5sdTWs1CFk58UlrngKGO2tQzpcRk1edt+Lpt+L5YEqzdduFpDYFfjha6sWs5FoUmy1oXunHy9U24WVywk+S5FWrgziysx7bnGKbWPKq/AAO7KhBozueyJlaNEvW17+7z4YOPYcD5ko0sizoK03o+LGVz3Qv+FIWYQ8Ttd7thb7Jixy1D8PRR/hzLXjVU4Oc0dB4MBY2dNXroPnYh75D92LT2g+nM7jnGtHltGMzogTdMC8LXj1Xg6WvmbGqO4DioA/D0cep+bLSvnuE5F+KxkRMXqUZR3ulCZ2jQGFTdPIqsYzKi5b6Bjj5vuejwmbBV1UeNJr7sUHisXo4FAGccO4FBX/Rq240Vptx4Hw+mliyIZ1amJtRwip/HH1tAA5DPYYeVmPYF+eUlxgIofJa8Y26fkEgZ+NoeRZ3HnoOjf0zmDd8O1heiSDeDPVlpXiaTz2C9uoqdI6mZnMhlFwpPDfykTB5VZIyh+v64LEUYKrXim3i97JsnRnfN+djylGLtqNiIq3VwfBczjbKTF6VaB3YcU6YU4qfyShhtYqJ8xocadLh5cB38f3OWqwJjz9QaLLhRasJhYv9CoVVPf7GkILLI/GSpQEorUfHM8ARy64Ua5XiPzN0AREgAnEIZOz+KwNHi4RVBYOSccKq3LYnE0vl1jHrcvU4eKIKvzlkR6d4ZKuuyYrtZXl84ikEvAne/s/6xlQBESACRIAIEAEisIAJZOrGno8QfCoIZ5kBLXF9N8UIt8vSBE4uDKn0KHlcDVWWCmDeneGX4VpU23vRvJHtjTj+vymfD1yRATljNuTzEXoscacNzaYi5NwFcNcBzu/D4Ct2tKgtcRIMSYVVs5DZ3v5jbC/Nh0bF7iC8UB7e34eX210pMm8nsjMI1Sm+zGZ1shfQL1tF8Ta1iCpMz+hySfrqehCtA1YhUOA6ixgOYuLoOajLdBAiVv3IruuDe4cOmuscguP9qNpiw5tRz0F2pR17zAYsV0+zHL5ahPW5Y2gzuvCgtUG4B/OU5Fl74Wyxod0XGSgQqrakw4PdW/KgYp6vR+1Y83FVpE9l3H7OYExyK9HlMGN9Hms4xxqGI68FUWLKm/alZKI7a78uNJ9YsREc2rcLnQ5fhLDqgIy5V2rFwTYjntCowbFj3P4RXHxYh6VsbkYfwc+twV6XBcX3ceCC43DWmdB2InYRyjZa8KPtJhQ/ogauc8A1DlOjHvy8sxsO30yF1QJMuLxQP2NAzmJAlQUE35HOR8EvNBmbCywgRDo3eMQeHPpYj4q8sbBNhJwyhdV2vFinR6FGxc8hsLnqc+Fn3XYM8OuGXpjLRVrhuecCODl4DtnV+vBcjiWX7NlgIvZMnskoYfW8Hh2eblTkqcB97MfQIQ/Ua00ofkgNjj1zlycxdE6NzWuVRqwKnq1JuayOL6zyCc8MwFDKRHsL+A8eNZ0IZBCBTN1/ZRCicFNIWFUwKiSsKoAVvXHlozbyE1QQxLDNKB7Pn/k96EoiQASIABEgAkTg5iOQ0R6rsnHPPEu97FtQQSJABIgAESACRIAIpIkACavyQZKwKp9VRnmsKmg2UN2D4zt0WApgYn8B1rUoujo9hSWZJHPu51NN8W+lY94gp+duVAsRIAJEgAgQASJwkxC4OTb2JKzeJNORukEEiAARIAJE4JYgcHPsv+ZnqEhYVcB5wUasKugjFSUCRIAIEAEiQASIQCYRuDk29jrU7TRh2SU3dnR6MwkvtYUIEAEiQASIABEgAjEEbo791/wMLAmrCjiTsKoAFhUlAkSACBABIkAEiEAaCNDGPg0QqQoiQASIABEgAkSACCggQPsv+bBIWJXPauFaASjoIxUlAkSACBABIkAEiEAmEbg5PFYziSi1hQgQASJABIgAESACyQmQsCp/hpCwKp8VCasKWFFRIkAEiAARIAJEgAikgwBt7NNBkeogAkSACBABIkAEiIB8ArT/ks+KhFX5rEhYVcCKihIBIkAEiAARIAJEIB0EaGOfDopUBxEgAkSACBABIkAE5BOg/Zd8ViSsymdFwqoCVlSUCBABIkAEiAARIALpIEAb+3RQpDqIABEgAkSACBABIiCfAO2/5LMiYVU+KxJWFbCiokSACBABIkAEiAARSAcB8lhNB0WqgwgQASJABIgAESAC8gmQsCqfFQmr8lmRsKqAFRUlAkSACBABIkAEiEA6CNDGPh0UqQ4iQASIABEgAkSACMgnQPsv+axIWJXPioRVBayoKBEgAkSACBABIkAE0kGANvbpoEh1EAEiQASIABEgAkRAPgHaf8lnRcKqfFYkrCpgRUWJABEgAkSACBABIpAOArSxTwdFqoMIEAEiQASIABEgAvIJ0P5LPisSVuWzImFVASsqSgSIABEgAkSACBCBdBAgj9V0UKQ6iAARIAJEgAgQASIgnwAJq/JZkbAqnxUJqwpYUVEiQASIABEgAkSACKSDAG3s00GR6iACRIAIEAEiQASIgHwCtP+Sz4qEVfmsMl5YfaJoFf78z8pQvOYryMnO5ns2deECho//C/7hHwfx5sgpBb2lokTgxhO4/9HP45H/sRiax1RY/MAivkFX37+GwC85vPN/r+Ly27+98Y1c4C2gdWOBDyA1nwjcAgRoY38LDDJ1kQgQASJABIgAEcgoArT/kj8cJKzKZ5XRwqrtR22o+n8rkvam738NwPJCq4IeU1EicOMIrPrqfXj0qcVJG/D2G1dx6ucf3LhGLvA707qxwAeQmk8EbhECtLG/RQaaukkEiAARIAJEgAhkDAHaf8kfChJW5bPKWGG1/2d/D/0fr+V78srf7Yb7nw7hP946y//7D770OIx/uhHf/MY2/t/efz6Gyq99XUGv81Ft/zG2l+ZDo+KALBWCk26015nhPC+jmlIbXu82YTnnQ9vKKjjiXqJFtb0XzcY84IQN+RW9MioWihRW2/GjKh2WP6SGChwujvtwYF832l3jQoEOD/ymPEwN1mKN2RtVbw32jlqwYiz+PSucPnToNZjo1+PpFn9sm8S6uavc9O9UKiA4iWGXDVtt0/eT104VDuj1aIzmWtOH8dYCnLYVoVwCMNtowY8ajHgyVw3VNQCLOATPevFyixnOUbFJO92Y3JIXbp9qsQq4xoELN3kSgxuN2CFnLGWPyuwLFjd8AUv/4A5ZFV38j99guPvXssqGCi3eeA9Wr70b997+GXD75/Dxucs4/lMOVz+VUY3m8/jKdx/EF7kP8IvvXcV/J7rkzixkb1uCFY+wSNvP4fZPP8HZfwrireHPZNxk7ovM6bqRa0SrtQEVujyowdYNYOpEP1oqbBiK27V8NDlewtd1WqhVgCqLPUYetO+QzOXwdZXY84YFxffFVsTmd9CnYA1ZWYmu1ioUP66FOgvgPhjHsHsfXm534QxfvbBGFMOHNmMVHNHPCb8GJHhuc6149WglCoM+tBRVwRndXP651kHNceDY88s+KhVUHwdw5mg3tpn7cSF0jcx2JlrLOl47h4osN3R683SdYGv7X+Eb+nwsDb2/uOrH8P5uvNDmFspV9+D4Dh2WhtrB2gfp+hHEsF2HrfKX7Lmf2HSHm5IAeazelMNKnSICRIAIEAEiQAQymAAJq/IHh4RV+awyUlgNRZy9MzWFbzU0YfS0IAdEf1auKMRPuzvxSE4O5Eeu6rHzsB3VeUEcsVvwQ4cPF1bWY6/TjOKgG+V6M4aT8tOjy9uDzbkAggmE1dxK7HZasP5hDsEsdUphNbuyG3tbi3DOqoNjpQd7KjSYGuxBm3MXJhbXoMlchbLVWlwcbMAasycsrOKaHwe+qUfjUWmDkwmr9Tg4ZsYTKgDveVD+VENsX+OKKvmoduxCq0GNkzYjyh1+FNvktlO+sFpidaOrOg+cz4V2mxUDTEhl4kuHGZvzOAx1mLDVES0GJ+qvCXtOWLFsxIbyOomYo+DZSGdROZGq0feTH7l6Gx5q1GDNo7/FSO+HOD/+O+DORch/YSm+9NGvcfDHHK4n7cxtyG5eitU5TPm7klhYvX0RVrQtRW7g1/jFLg6/+QTI+vJi/PG2e/Dp0Us4duDGiqtzum7k1mDPgBklqnE4bT9Ai2sc2UY79nQYkTNqR55pVxRhPTpe60aFNhC7zlz3YsfqWgzImGDZVjd81RoMt5hQ3h/nRQhfhx6t++2ovsuNZ3eq8GKPCUvPu/FKRw86z92Lujozvla2CjnvurFNb8aRkLCqZkuYDYaKXokwGXpxE/+5Le70Yu8GLf/C483OAmyyR3Ui7gsTLTa3voS/rlmFK6GXQWtteF1mO2ULq6ExWuzHgW4r/oat7WD3tuEHlTqoJ/uxbYM1RgSPL9Cuws7D/Si71o9GYyLhXMYAUhEikIQAbexpehABIkAEiAARIAJEYH4J0P5LPm8SVuWzyjhhlXkjHhx08T3Y8KebE4qqoS4ycfXwPx3g/7mpzCTDc1WLuu6X8OTZH2BbpxgByi5udcNfo8HQDh22CreP+6no8aFjbQBDo1qUPD4WP2I1twa7bQU42TmGEkfi6FH+BrkWvOqpQc6IHc9WnML2N/pQcrkXeqMtQuwoaTIjx2sXojZ58VONQEADzTUPtuoaJGJBYmE1JNIMHQqgZKMWwy1FKO+P6mbCaDUtOl7zihFiLnxfdjtlCqumHpzq0OHKoAVbzWJkWbhpWtQNuNG62g9nqREtERF2Sfpb1wePRYcppx7rrIlEKQUPywyLMk9V/XcenNHV3p9ckuW5es/mu6F5+yP8579LbrP2Hvxp+efxVvv7mJhKfPs7TPdjw1c+xelxFVbkfZJQWF1S8yBK8j7GUNtHuPLJdH1Z//NebDDehtMtV3D+yoy6OeuL5n7d0GPnQA0wYEGLe3oube7xoUsfgHOZES0RvdBi804rNl6wYpv0ZYDZhckmLYZTrDNCVezlgA0lV93YqjcniIoFhDUpiAM7ajBg6MdefRCOjUa0SZ+T0no0a71od7I1T3xmuABUGjUmHAass0mej4RrgNiegAdDGgNKLvdDZ7BGirIJItFZb+oGRtBaIKyZZ7q98tuZIPo+UhDVovWwB3UPjaC9ugqdoej20JiIpwyW+CxYVR25wMcXVgEkuWbWE5YqIAIAaGNP04AIEAEiQASIABEgAvNLgPZf8nmTsCqfVcYJq6GoM3b8f+df/42snrR87y95WwD5Uatxqq3rw7ilAKfbilCe6AgoLxoUYcphwv6V/WGRIL4VALtH8mP5gBbN+z1o0vrQYqqF83wl9o5Y8aQ/VliNaHFI+GgaQ1GnAXd6pWJBonvq0OXtw+ZFHmx9agzbx8wo/OUu5G2JCjlLcgx4WhjxoERJO2VYAbQePoc6DeNQFd+OQTyCvPSNaGEkhfUBE510gVihSdbMSk+hmUSrhu4sP2o1TltXLIah7k680/VrvPVWgr586S6UNN6Ny/2XMPnYF/AnX0okrC7Cio6HoBn5FYYGoiNTb0fRS0ux+Nh/4djg79IDTWEtN2rdyLZ74SvjMKA3yLOe4NeZZTgpR1htcmHSnI8znQZssid4MVDajeM9egSdJqyzjqO6bwQ7/8gPhyFKWI3gGXpm7HDe0YCmFZORLywSrQGS9rTn9mOvEThSpce2Y5LKkwirwgsh4UXLyTYl7YxvgxAhiJb14JRdjyv9RjzdInlhJmkab4PyVKwInlBYBZDd6oaXvXCr1WFbxMkAhROUihOBOARoY0/TgggQASJABIgAESAC80uA9l/yeZOwKp9Vxgmr/9/rv8DvP/qorGjVUDdDUav/+fbb+H+e/hMFvZ8uyn/pXu1H50YT2uN5c+bWYO+gBSsm7XjWtAvFkuirGQura+043mcEJxEDSjo82G3KA3fWA6ezHwMD7Dhr1EciUAw2ebGnTI3hsCCcQGjkI0L1+ORQLdY0eNHkGkPzKhYBaoiMAJURsbpOb8aDCtuZ3GPVjINj9cg5ERtNJu05L77eJz9Cl79WFGTVniqsafDNaG7M9qL/+f2HcPeDzJNU+eejS9fwf374nvILAdxR8QA2fJmDt/UjXI7ns3r7InzpB0uR/fZFDPVew11bkwirS+7Amp334MruAMalUbF8y25D7vd+Dyvefw//5AgZa86oyTO+6MasG1rsPOxFtZq9rJBGjSfohmgRUnLdg+/UmHEgqQewWHeylw2A8Bznjky/kAj7P0/iSH8PnPtcGI65j2SNsAB73RYUB1wof8YiWIPEXQPE9jxyzvVYFwAAIABJREFUSlgjs4W1a8kxK/KrJGHvciJWma/rspBPtcx2xvGolgqiOSwC1hCME9EuGQtefNXhoqMA62zTP08mrIaihov9cV5CzXi20oVEQCBAHqs0E4gAESACRIAIEAEiML8ESFiVz5uEVfmsMk5YPX/uLSxatAiPLv8DfPqpnKw7wO233463J/4D165dQ+6yLynovVA0WzwyfsVjRnld9DF0VkI8il4wifZKE3/MVHqsdabCanFcMUCLzWYLvmnSofBhNd++4KQPh/ps2MEf440WPkQvR82ImIgmvrAaFlLLDGhhx2TDQmuU4JhAVNls78VPyrSYECPjGBN57cwDyyoVTmQTGp1FKqhUQQzzyatseP28CapBPdaYEx/Zj888VVQwEF+QVTxNZnzBlpe1uC1rZpf/7jqwf/sMbAxWLEZJ3RL8ZuhdHB+M7316T/UX8CeP/SZ8tP+eZMLqlxbjTxrvwn85Ahg/HduXL35Hi69kBTDYLkl6NrMuz+iqG7FuCC9BtJhwmLDOFj9KknVmp3sMFXkAS0LFnfeg3dIARyqNn49ENQDii5D4UOK/kMg2mvH9WhOK8zVQMz3/8iSGPX1os/RHJK8KeZeG17+Q/2m8NUB8CXTnMSuMVcyzWCK0FpjQHmpgAmG1sKkP+8w6cF4rjNWC57HcdhbfJU0sJSHBkk75heRVG2S96Iq/ziQXVgHe7mFtAI7HjWib0eyki4hAfAK0saeZQQSIABEgAkSACBCB+SVA+y/5vElYlc/qlhdWwwlo/O6EUWTZZhe8TXk4aa9EuejLmg5htXn/GJoe8kZ5pEoHLx8l9VXY/hdGPKEFJgZq8bTFFxtRFkoEM2qHwcThxdEoX9dQJu/JfqwzWEVxRfRLzIrK7s2LKlFiqErF1N3IzNoRc0xmO6XXRAgwCiJW73KDRcxOpzNLLazyAnZp8IYJI/MurH5Rha98RwPNrwL4RSeH38R7P/Hk3TBU34ELu38djkBNKqzyEav34uP+i/i3f4leYISI1fz338PhGxSxOt/CakgohI95I++SzMfEi29haT22tzRgvXoEbUVVSPxCRoxEzZ+Eo8KItmi/0NAt1nbjeJ8ewWiPVEkT2D2/Vvcsn/wOZ13YamBRqbHPTF3fCFp1QSEZnmH6yH4o0pyP6NcjIomW4Nmcj4l+PZ5uEcV//rnWQS19mcJeonABnDnajefNIXE3kpPcdkqvihuxGuN1K7mCj1gtwpTdiE2d0y8rUgmrEH1xyQ5AwcaCisoikKkbe9Yu+hABIkAEiAARIAJEIF0E/v3Uv6WrqlnXk6n7r1l3bA4qIGFVAVR2jH709LRMpeDSOSk6n0d6syu7sbfVwGfQ/k5doqO5q9DldWFzLsBdlUTjsWipRcLPJvYXYF1k5hqRTXLRL+UX+jDh0LFgMZt4nIgywQswDxMOOz6siBRW+UzeRg3ORAkwvOC4UROZ3TuJx2rqAU/dznAdUZFtfFTpQ1Eir/SGM/RY5auYVZ9S9zpViXm1Asi9A2u+/QCW+H+Noa4EoipuQ/Z3fw+rtZ/h00+u43qoA4sW4Y7bf8f/7ML/voh/+2dpzzLbY3U+140SiwtddavA+eyokimqhknyYqgBQecyrLMmmDmhue4LRYcmKJfMzzTqknDiOt7bNd66JL5oYcnw3liGPaIXqiCs1uPgmBlPBKNtOIQXIk984EH5Uw2CjYCCNsXrVep2Tl8V32NVIvJG3SDssRqVAC/lOjzLPqVaH+j3ty4B2tjfumNPPScCRIAIEAEiQARuDAHaf8nnTsKqfFYZF7E6X0loWMRZX5MOqtO9+N5zthR+h7FA0xGxyouJERGYWlSbjZiy74rJAB5xvwTH9flEWCuCCHysgSqcSVsUTO5Lcpx2UpLdW5YIOZt2iiyjxYqQNUHoOHIEctGKocgPp8koWBmEP6kjVvkEQ8YU/osKnhmlRecreVXWlxfjj2uWAKcv4bjz0/iRqkkanzRiFcCSmgdRkvcxhn7wEa5IomBvX38v1m28Daf/6grOB5TSSU/5+Vk3tAhZYlz02PCNuvjRl0KPtKi2VAEDtshkbGFhVY911vgWD8KLEOBIrT55wiTRM3TKXoBNncJdsyvN2PKeHZ3RiZYikvMleGZE+4E7AwFoNByfZIoJq6HI1IgXS6FhC1l6tBShnFmtyhQhZ9VO8d6RgqgWrYc9qNOGLFGi5pXoPbuEidWiFUGoREphVUnCsfRMZ6rlFiFAHqu3yEBTN4kAESACRIAIEIGMIUDCqvyhIGFVPquME1afKFqFg4Muvgcb/nRzymjaUOIqVn5TmQlvjpxK2fsSqxtd1fngfLvQaLHHSe6iR5PNALxmiRUoxNpjhdV41yQX/WKOqBtseL3ThJzLPgzYbWhxCb6NIREYb4iiQCLxU0ywVXw/EPSJmbT5TN6rMJUgW7ZwxJebzu4tR1idbTtZp+IIMNPj0ou/sohi98pKdHWYsTmXw1B3DbaKVgzTg5xaWE1tuZByysyqwP2Pfh767zw4ozq8P7mEy2//NuW1t//xPSgx3YNP//US/nngGq7HHP+/DUtKbwf+/be4kkD8jBVWo665fRFWtC1F7uVf4xcvCdGwvJi77W785uivcfxAOPY1ZXvTXWDu1w0t6npcaC5VY2rQim+bXbHH/0vr0fEMcMSyC0OhZ/G6D51NFrT7/ECuEV29NmzWjMNRaULbaOI1o/hdqW1HIlqihcYbtVhV5wVgQMdrdlRogxgesKPNKrZxZT329ppRDC9aTLVwnk/8zISS56ngF4VVHbq8fdi82DedIEvaHDG6dvlpMbmTLGF19u1kTYgRRHNrsGfAjBK1Hwc6nkMj70mtxeZWG5ordVgy2Y/v1VtjXqKlElb5dVofhGOjEW1JE46le1ZTfTc7AdrY3+wjTP0jAkSACBABIkAEMo0A7b/kjwgJq/JZZZywypoeij57Z2oK32poSiiuMlH1p92deCQnB33/awCWF1pl9FxIYLIcUUf7xSv5Y/0j3ThlNwBHLVhVK4i80Z8YYbUs3jUpRL9QxFlnATbZxTusrESHpQqlBVpo7gI4plVxQUwc7UFbZ68gAicRP0OJaMALqx4ha3myzOKiMJLjE7N7yxFWWVNn2c5EkW3ZRgt+tN2EYq0KYAnmF3EInvXiFZsdDiZOxXxSMM614NVDNVh6woJV1fHHUsakmXWRmUStvv3GVZz6+Qcy7v15fKXrQXwRUUf7xSt/xY71T96Jtd+9H1n//C68rgTJrKKTV2njXHNnFrK3LcGKRz+PrM8+4xOTTRwJYuLYZ9OWAjJaPBdF5nTdCHmHxl03Ahju0GNQ50OXARjij9sDyGUvBWpRkq/hbUNUWUDwHR8GXraize0H4qwZoaPwwy0mlPenTlrGR72rJUfxkY9qmwVf0xcgR6Pmxyf2GUr2zIjJ8PICgrC6ugenOvS4kuDFDBtH4Yg9iwg3oOUZ5rFagNN8UrpkozzbdsYRVvnb5aPa/mNsL82DWiXe/6ofw+4etIeE5qhmJRdW9djt68H6D/qh22Dlk27RhwikiwBt7NNFkuohAkSACBABIkAEiIA8ArT/kseJlSJhVT6rjBRWWfP7f/b30P/xWr4nr/zdbrj/6RD+462z/L//4EuPw/inG/HNb2zj/+3952Oo/NrXFfQ6U4qKx1fvS5bAKlPaujDbUdLtxZ7SYBwLgfnvT3HDF7D0D+6QdeOL//EbDHf/WlZZKjRN4NZYNyQjzlto6HAxSQIrmh8zJyAkLtTySbu2yhC6Z34nuvJWJEAb+1tx1KnPRIAIEAEiQASIwI0kQPsv+fRJWJXPKmOFVdaFUARasu7Ij1RVAGU+i4a8/7yh47zzefOb/F68Z6Qe3KAFW83ujIg2kxO5Kj9S9SYfvxl275ZYN8JsRP/hlX46qj7D+ZLwslwzDh6qx/JRO55VmqQs3W2h+m5KAuSxelMOK3WKCBABIkAEiAARyGACJKzKHxwSVuWzymhhlXWDeSf++Z+VoXjNV5CTnc33bOrCBQwf/xf8wz8OyvJUVYDjhhRlx/fdOwrwS3sRynfdkCbchDetwd4RCx47O4PM7XNMg3muPvI/FkPzmAqLH1jE3+3q+9cQ+CWHd/7vVVmeqnPcxAVf/a2wbkwPkh4dnm5ULHJj0zMWvLngRy8TOrAKHa/1o+yaB9+pMytObpgJPaA2ZD4B2thn/hhRC4kAESACRIAIEIGbiwDtv+SPJwmr8lllvLCqoCtUlAgQASJABIgAESACC4IAbewXxDBRI4kAESACRIAIEIGbiADtv+QPJgmr8lmRsKqAFRUlAkSACBABIkAEiEA6CNDGPh0UqQ4iQASIABEgAkSACMgnQPsv+axIWJXPioRVBayoKBEgAkSACBABIkAE0kGAPFbTQZHqIAJEgAgQASJABIiAfAIkrMpnRcKqfFYkrCpgRUWJABEgAkSACBABIpAOArSxTwdFqoMIEAEiQASIABEgAvIJ0P5LPisSVuWzImFVASsqSgSIABEgAkSACBCBdBCgjX06KFIdRIAIEAEiQASIABGQT4D2X/JZkbAqnxUJqwpYUVEiQASIABEgAkSACKSDAG3s00GR6iACRIAIEAEiQASIgHwCtP+Sz4qEVfmsSFhVwIqKEgEiQASIABEgAkQgHQTIYzUdFKkOIkAEiAARIAJEgAjIJ0DCqnxWJKzKZ0XCqgJWVJQIEAEiQASIABEgAukgQBv7dFCkOogAESACRIAIEAEiIJ8A7b/ksyJhVT4rElYVsKKiRIAIEAEiQASIABFIBwHa2KeDItWRqQTKurSZ2rS47Rps9C+o9lJjiQARIAJEYGYEaP8lnxsJq/JZkbCqgBUVJQJEgAgQASJABIhAOgjQxj4dFKmOTCVAwur/z977h7V13em+b2unauJGTZND7fQIhxS76QCmYxz3VCa+o1Dmyj+eyo7nKK7mgEsvuLSGkieamFNNoKMOTtVCqzxhDBPGcEfHcB7G0RniMMdxdK7jaK5DNM+1g2dsYOpiNQQ4TR0mbqLUSfbUbu+z9pZAP2FvkLGw352/Yq219lqftfZm6dV3vd9MnRn2iwRIgARubQLcf6mffwqr6llRWNXAikVJgARIgARIgARIIB0E6LGaDopsI1MJUFjN1Jlhv0iABEjg1iZAYVX9/FNYVc+KwqoGVixKAiRAAiRAAiRAAukgwI39DMXsMjcOlmdjovtx1PbwSHY61teNboPC6o2eAd6fBEiABEggGQHuv9SvCwqr6llRWNXAikVJgARIgARIgARIIB0EMnpjn2NBo7MGNmMu9DpltFJoCuPDfvxdaxs6AukUP8twZNCJ4rsBTPlRu7EKR9MBeM42KnHknAPF+riCkoTQVBBnTnSj2enF0JztxBcwovqAFevuAN694EVDR0BzC3NVaHn5Imy5AEIBNBWWowMuvDJmxdokFaUrIYyf9uIZpwtHx+IKWDtxtsWELPmfp3ByvxF7vHPdXd3nFFbVcWIpEiABEiCBxSWQ0fuvxUUx590orM6JaKZA4boCnDuvfduo4RYsSgIkQAIkQAIkQAIkEEUgczf2lTgy6FCEzmTX1SkcbzRib2/6prPaE0CjKQtTfhfWV3Slr+FZW0ohrEbXCY3AY7eg4YSWLs20Gwq4kGdL/3i0CKvTPZ/yo2ljFTqihlLdO4hG44yynM7+UljVsmZYlgRIgARIYLEIZO7+a7EIqL8PhVX1rDI+YnVD0Xr85z/ZheJNX8Hq7Gx5ZOMTExh47Z/wP/6+D68PntUwWhaNJkC2XA+3GgGu+VttxjleEshcApnqsZrd4kPAKsIhJYz7XPhWdQ+GCk2os9Xg67vWY+WkF3u/6sDJzEWrsmdRwuqYD7WtPrneXWtM2Go2oTg3LDhKI+gwW9AUH+2Z8i43VlgNne3Cn3cPK71bZcQ3yy3YcK8SdjzeX45NdZEI2n14YdiODSuiBnLlLJrzrWhVSXC2YhRW0wCRTZAACZAACaSdAIVV9UgprKpnldHCquupJpT/F9uso+n+771wPNmoYcQsKgiQLdfBrUaAa/5Wm3GOlwQym0CmbuxnohgncdRkQm20oJhjQkm2HydPKWyjIyeb3VN4pM6MtXfrgKsSQm8G0OuqQlM42jO6bEcvsLXMiNXXlKPsa+KOtmM6kjKI4x1vI99mxGqhc0ohjB5zY4+9BxOR6S0sw8EWO7bm6qFbDkiXgxjw+qGzVSrH/INeGL7qSLIYooTVhDIG7HR34ae7ciEkySm/A+srvCgo3YdvVO5Aab4BWWGPBCk0iTNeN55o6sdEiiP5o9412NNnha3iUezcmIfVgpG4wuP5rr1Hk+XAbBGrCVGnOU68dKIMBcsBjHTBsM0l3zrb2Y9ARZ7Sj6sAxOcAhjwmbHEu3OpBrbB67dIVjPzP3+CXZ3+LKwBW3K/DyuJPI/8rn8BtkVkLSfjF8fcQ/Jd/x/shUeZ23Lf10/hiXrjTAC4fn4T/GPD56s/hD9d9XPPD31e78DFrvikrkAAJkAAJLDqBTN1/LToIFTeksKoC0vR+NEOtAHr+29/C9Eeb5W4++zeH0P8Px/CvP7sg//8ffPEBWL62Hd/+1l75//3/eApl3/imhlHnocL9IzxWmocsnQQs0yEU7EdztR2eFBEJBXVt+CuxsReb4WU6IBTE8dbHUesZSXHfyD1yoV8G6HQSpkb8eKbBDs85DV29DkUzjm2FGz+pNqEgSwcJOuhCQRx1V6ZMYCGSXByut2AtIt5iAKL94CDmFBg/3YMGm0tTVE1BhRtPlRuxdpUeojeXRgI4+lwbmr3hea7sxkijEQi4YLZ1zXyxC8+T/GVnWT+MJnvCZ5EvMaFTTuSV9yTObIsPk9ZcSFekmc90ylob8Lqwx+Wf/nd1/czHeVcRdkef+5NbULzYdH0mbLJHfZEIM9xVZJjx1LscxMmO782s8wP9CD4iIpmUS7dC+QItTXc5iL7tFuxXHdlzHRZ4kiav75oHxHxoWcNay6PUgSPOMhQbpqKEDhMae52oMBpwKX4uFwcr70ICJLAAApm6sZ+JWBUenkEMnPDh+IsvwXMicb8zLfCl4hA6i1aLFc1jUSLslRBCOj30QhMLe4SmFlaTNSxhtLcKDzsCQE4ljvTNYlsgqs9LWBUVrTh82oUSYUB6OYCGonKMtvhwRI7mjb8ifbIk9ToVwurDP1P2D/GWrqKl0CkX8srVWwZoElZhxwvD+5TI1GkWRhz0d2Nnjrj7FE52DGNdddhrdawfu012DCxgbYuqqoTVdz/A6ebLmAjdhpytt+NOXMXUmQ/wq6nb8Pl9/wF/mLcM1954D6d++j4uy6LrbbhDB3zwM0WE/eTme/DHu2+XBVgKqwucMFYnARIggVuEQKbuvzIRP4VVDbOSiR6rkciyN8fH8Z2aupQesKLvf93WivtWr4b6yFUTDrzoRkVuCMfdDvxlRwAThftwxGNHcSj5ZrKkxYdDVgMu+dzY7+rCwFge6np7UG+UUhj9G1Dd24/GohCOu/Zhr2cE2RYHfuIow7qLbk2bZw1TqapoxrF19uNgRS7eTWAbwtFyE2rDUTHK4AyoaOtB4/YsSCEd9BFhNacSh3vtKNGNwOP6CzR4BW83DrdYsPqcG7nW9tRscspwyOPAg2NO1L5VhcO2LIz3daLJ047RFZWos5dj10YhXNVgk90HhIVVPUIYcFmwuyM2wiG1sBr+EmMQESpn0ZpvRXN8r2RhVRcXIZSHio52NJr1OBO+X7HLp7KfGoTVUidecpdh7ZUAet0umSEgfhx4GvW7ciH5XbBUxAvJSrTPuuF4DznxZdSJNYMu7K6OiipStULTX+j6rnmgRNMankd5hxc/rVwP3QcS9PqwsLrGgRdcldigC0HS6ymspn/ZsEUSuO4EMnZjn0qsvBpK+IE4WliVxnxodrjQ8VY2qh0u1JsNMdGeMSKs+AH1WReebffLkZrxQuFMxCogH21/3IXXC5W/62tFsOekD7sfqgFa/ThiEX9YRbkeNP2FE72w4sAPHKhYH5Yw5y2sAjPRu0H05pixH5Vo8azBRE83Wk+MoMDqxFOOMmwQfrTTiaRSWQEY0dhWBunVHvT2BgBjJb7vsmNrjhhQEL0ms+ofJVULqzlG1De5Ubc5nJ7qhB3rq/qBXZ046w4LqXLCsH7sOu1WRGQhtNqN2NO3sEdAjbD60dl/w4tdHwGb78HXwgIpcA2X/+Ua7vzSJ3Dbbz7EP//wHfwidBs+X3E38h+8TYliDX2EkUP/hp+9AawqW4VNX1lOYXVh08XaJEACJHDLEMjY/VcGzgCFVQ2TkmnCqvBAfKFPSUm67Ws750ysJfr/4j8o+WN37LKq8Fw1oLrtaTx44S+wtzUq+qKxH5OVWUmF0myLE0+ZJ/BkTbSwpEQArD6tHA+LueQsq0Zc6rBiiytVRKuGSUpT0YxkW92Gg0XDeLK6PeoYnAMvXazEylfj2Yq5c2HduXacN7WhMX84nA3XhAO9lUCvAw39M0Lnzs4ADpqm4FljQUNShgY0vuhD9apBNFe0Y117N0oud8FkccVEm5bU2bHa71YijWVhNR/SlA5ZdwTRsT3Wdy2lsBrOvHvpmB8rt5vwbo8JDzfEHTtLKqwqgnLLy/5wJKwX339VfT/VRawqUTnih4U/q7QnZA3Oru6Gz2HEeMLxwFTCKpC6TpoWs8pmrv+aF2PVsoa1ly9xdqICPjSvqMJLEeF9jROHy4Djbh2+1Z8k+lglHxYjARK4cQQy1WNVJpJjQb2jCjZjHrLiQyylIHprzNh/IkoQTRAGoyIiwyLozshxf0zheJURe6MSQqUWVmPtCKaFzkikq+8ibA8AuBL/g2WyKM34uZ7NCkApmyisGlBcXYUKUxHW3A28fXEYQyuMqDYJcXdGfBU/Ogobgvhj+QVWO76x3YgH79Uj9NYwzl/Ohm3XeujEj7VNRditMmh1XsmrorxibZ4AWkyK2BrxXS2OEqkj1gcLeTrUCKt44z28+NP38RE+hqziO5Gz4Xasuv823Bb2APjozL/hRc9H+OSX70bJnjvwyagOXfv5u/C1/gYfGfQo+Z4ev6MVwEKmi3VJgARI4JYhQGFV/VRTWFXPKuM8ViPRZeL4/4Ef/ljVSBr+/L/KtgDqo1aTNFvdjRFHPs6r3tgqG/IvDCYKq/JGfM0wGqzlKa0FVA0szYWWGtvESMgZIDLjaWE1Oahstx+BXVLKKJBsuxf+OgMGGqzY02PCkUEnHpxMFFZjWg8Lq+fdPfhk9T5seLMHxm3OaSE2lbBa5x1Gfd4IWre7sdrTjZ3LlWibmKN2KYXV8Jc7ebw+lGjppxorgPCPCoLD7p5kHmMGHHjRj4osP/ZvrMJMIujUwqpgZusMoMU4lSA+p3lZz9rcDVvzmJ1NYqdVlE+6PlLYOiwmZN6LBEhgXgSWysY+22jGI2Yrtm03ypY94pJOK6dBEgW+uL/TIuN8iuP+0S41qYXViFiptLu4wmq8FUA7svvbUF2Y7DC/6N3swmp1RwD15iw5ijfxur7CqjQZgKfZgSb5x+eopFVXR+AptaBB2PdEe7GmIYmVKmEVv8f7Z97FP/ddwVRohsqK9Z/Gfyq7E787qfim3rVrJUpKph1Xgd+JqNUr+KeGX+OXuAObWu7GJ/z0WJ3Xi4iVSIAESOAWI7BU9l+ZMC0UVjXMQqZFrP6/r/w/+Pz996uKVo0MMxK1+os33sD/8fAfaxj9TFH51/uNk2jdrniBzX6Fj6SXSji+vxK1UVGSgBGH5IjCHjQP5+Lrpnys1usg/XoEA8+1YW/rjE/mXHdJ9+dLg62wNVMifsdbzdjhTp5MYG5hNSwG6n3Y81BNEp/VcDSN1IMtZqccLatYPuRCuuCDx6Mc1ZtOjhGZjIiw6irCE1AiOS95y/HwfiXLblJhNfxlZe35dpgecWO1HBWix0BDEXZHW62qiFjdYrLjsxr7OZfHav3zw6gzBOJE07jVFxZfY6OM5hADw+PW+8qxqSaShTjdq3r29m7UmlezhmN6rmLNg8Lq4i4e3o0ErjOBzN3Ym9DoMmLAEe9RnhjhOXO8P/4o+ywRq9NH5mcAz1dYHbpuVgBJklcNPoqgXUSXShjtc+K7di+GcozYut+FQ9vniFjd7MZr3Raslh0D2rHX4ZZtpUocP8DB6vWQ7YVS/rBvQHWdGS+2Rk5NJXq/eqKSZsnWCd3D03BDF/txMsrbPyZp1SxrfKFJrNQJq5EO/B6/fecq3nnjA0z8r99g4pe/l+0B/s/cK/hfno+AL9+NbZGI1Xeu4PRPf4PbHlyGX578CB/dr0fJnzFi9Tq/rtg8CZAACdw0BDJ3/5V5iCmsapiTTBNWxy7+DMuXL8f9a/8Av/3tb1WN5LbbbsMbo/+Kq1evImfNF1XViS4UObb8rs+O3dUiq2uKK5K4R6eD7tokjjc7sLcrXjCa+eIh/MaeaenB88PAtrDf2KW+Kmyy3xhxNaPZRpBHvN0+8KG2rCbhWHqk2FzCasQXdzSVHcPmNrzWbUYo5ni7ATvtDnzbakTBvUpESigYwLFuF/ZHkpRFCau7O8JeuhtDOPptE2ojxyLjklcpx+t0cmSsHBEaJbTmPuKO+maZzGM18uXOgFGPFVucwlpCbT+N0EsSJJHtN+4SSafGwwmPZku4NV0tZtyRf507yrLxxYuo/owPe4zJxG3Nj6rmCjdizU8nU5ljDU8PRuWap7CqefpZgQQymkBmbuzDf9fkSNMgjvd0wvOcFwNjBuxsfBo/rBQiIBA5Kq7KYzXs6zlbdOt8hdWOdCWvGvOhttUnr5e71piw1WxCcW44MlUIwZZydFT7MGkTiauirQzyUOftQf1GUTYxYhUXerCl+jlglwPP1YnEVRKGOszY4hI/Gou/7z04uEuIsqmEVQOqu71o3JyF0IV+PNtyEF7NAAAgAElEQVRxEdk24f2uRL5GIocjSSnXysJtvO959GMQthZKln8r/mkJemH8qiP1nniOp0uVsCr9FhP/dA13b/4kVnw83GDwPfQ9/T5w/6fxx9XLEZQ9Vj+G7D0rsfHLy4EP/x2jh6dw/vzv5QqrbCuxqfg2eqxm9NuOnSMBEiCBzCGQmfuvzOET3RMKqxrm5VYXVqeTHE0m95dMirLQhLoaJx4TCYUSIgzK5CPlxboRdNgsaJqOEjCg/nkf6nIHw76gGiYpTUUXW2TSzDbHgoNdLuw0TOJoQiRwLITZhNWCum48ZzcCATcetUV7t0a1YfciWGfAyTift5kSeSjZV47H/tSCDQbMZCBOEBgrcWTQIfuT7jHZsVV4yMUIq+HIEgSirCHC0bRfCMJTalaO4IlLjkjMBaLFUJ1Oycr8fBuebEom+qvtZzS/2OPj6iNW9ThqMaF2ek3PLawWt/lxpDSEjgcsaErTOtbSzGKveeFLqHYNy+PQUp4Rq1qmnmVJIOMJZKbHqgmNXheqNyr+m0kv4bFaZcb+U9EeqynKXg6gaVc5OsYSE1SlwwpAbqOwDAdb7Niaq4duOSBdDmLA64fOVin7nEJN8qpUYw2NwGO3oEH4wW524ZVOq5I866ok/lQD4of25ZHKM7YFjf3DqC6cOfQ/5X8RPy/chmKR5EoIolckYLlOVA9fqYRVKw76ndgpJ7iKu6K8blULq1GRs5iKt/cR7UdFw2IySRJR9Y/V3MLq73H5+FvwH/sdoF+GVV+6A1n3/B7vDPwGv5z6GFZZP4v/9Ee3Qfiwnvrp+7gM4JOfuw136oEPfvZbXAl3JV5YjZSZ7umnVuAPKz6FO+foel9t8hNS6kfMkiRAAiRAAkuBAIVV9bNEYVU9q4zzWF3Mo7vZZW040mjGyrF+/Fl1YtKe2TEqR/63hnpg2OaMKdoikino+iGObYsj5tPXLB6aGqZs3kUzmm1OGQ55HNh679yiqgCQSlgtcXjlY3VSwI3yVKKqaED1XMT5iyaL3AwnpoKvCifWdMYKq3Ve+ehgyFeF9dVRkcqysLsel45FHZNX3adkS0BFP6erxflyysf8hddsnDXBdPn5eazK1Rc0pnkv9emKi7nmoXENay5PYXXhC4ItkEAGEcjkjb1IsvTYoxYU52VBvyIs6kkhTF3w45kGu5LMMWJ/I6IfQwE0u6fwSJ0Za+/WycJjKOjHsy01aA0nqbouEauiEzkGZI9NxkZW5rjwit8KEcGJkS4YtrmSzHyUtUH0p5KE0FQQZ050o9npjdnHZZe5cdgeHqMY9mQAvcPZqDZHWwGIPlXicI8dJQYdIIUw6mvDE/2fRb3TimKDEgkrBODjvhBKbHNZAeShwuXAN8xFM2zfDKDXVYWm6QRgyt/1uSJWkyWtigeTriRWcwur4s6/w5WRKxgNfIBLZxWxdMX9t+NzxZ/CF7+iw7SrakjCL46/h+C//DveD30Md667HTlf+RTu/OV7+JXhM/jDdcunI1YTJjqc3OquOZ59CqsZ9HJkV0iABEjgOhLI5P3XdRz2vJqmsKoBW6ZFrC5WshkR1dhdZ4TufBf+/HFXyiPnAmV2mQMV6EZTTGKfGWE1OnmRKK9sSoHj5SbsPTUzGXICowcGlSNlc/q4aphElUUzka3c9cJ9ONJlR/Gys+hwPh5OrjD7oBKF1Zkj85d8LnyruidW1I5vThYToyMwDaiwWzDubk/wY425V9Ij8UBJmx+Ht+swNZWFrCv9MJrsmEAkMjUc2RLfBxHpEgqgoagcHvkbajIrgPhKC+un0lp8wqNwhMoVJer2ZNwtFauMIoxPWxFECswdsSonELOEZpJjqFyr6Sq2WGte8xqex5qnFUC6VgXbIYHMIHAzbOxnE0sXi7LYcx16YBDPtnSi9cQICqxONNqtKL5XEYQX6hW6WOO42e6jTljNnFFTWM2cuWBPSIAESOB6ErgZ9l/Xk0902xRWNZDONGF1Q9F6vNDnlUew7Ws7ce58TMxnwsgiiavEBzt2WfH64Nk5R1/i7MfBijxIgXbUygkE4quYUOcyAy870Hoi4qMpYaDdjifcIqFRRMTLwlBHGXa4Qqhw2JE94VbE14jnV6gftRUiEjbiTZaHS30O7LHP4uM6Z+/nXyDz2AIodeIldxkKpABa6xxoDsQfxTLEsg0PP1ZYNaC604v6Uj3GIwkl5sIke6yaEOrIxxYRyGJ24ZVWK1ZfDqDX7UKDV3iZAhEBHq86YanowUQKYRUwoeXlNthydcBYWFgNH7m7/ZQTlvKeBJ8yJYFELl5vzccOYbWqRlhdcD/FqJJkko+ah46mSObgPFS4n0a9xQDp1TaUV8TbKswtrMo2A6v8N8xjdTHWvOY1PM81T2F1roean5PA0iJwM2zsb7ywGn10PXH+paAXe7/qSJLAcmmtlaXYWwqrS3HW2GcSIAESuPkJ3Az7r8WaJQqrGkhnmrAqyz5PNaH8v9jw5vg4vlNTl1JcFX3/67ZW3Ld6Nbr/ey8cTzaqGPnMcSnZ4yruGn0+H1sG23DWbQZOOLC+Soi8Bllg+pYpDytXAFgW73vpwEsXKrE22AXTNpcioBXuw6Gnq5RjYOKSpnCmrw1NccfKVHQ4rUUyje30l7JkSZaCXuRapES28VYAstgpkkKEfctiiE1hoMWEPXJIaPRlweHTbhRPtmM6gVRhGVoc5SjNNyDrDkC6JhoMYfREJ5pauxQBPqWwKkRiF15ps2LtW4qw+pAngJaHQvDsMqMhKiPvTC/CXwgv98BodmJCjbAqr60F9jOZsCrazbGg0VkD20bDtGecOKp40uPCjzvEDwrx1xzCao4DLx2rxMrTDqyvUH4suRHX9V3zUb6BKtdwnfDhFUdnVZaf5k4rgBuxfHhPErhuBDLTY1XbcA/0Dyvvs18H0PRQlXL6YpGvggoXGm0mrMvJgn7atWAKoyfa8IR9jtMri9zXW+l2FFZvpdnmWEmABEhg6RCgsKp+riisqmeVcR6rka73/Le/hemPNsv/++zfHEL/PxzDv/7sgvz/f/DFB2D52nZ8+1t75f/3/+MplH3jmxpGfWsXJVtl/rMb++GvzJolgdWtvU4WOnrZHqE0BI/VkkJYXugd1NfnmlfPiiVJgAQWhwA39ovDmXe5MQQorN4Y7rwrCZAACZDA7AS4/1K/QiisqmeVscKqGEIk0my24aiPVNUA5RYoSrZiksPH9++4cUfVb9qlVtqG1zpNkG6g9UU8W675m3a1cWAksCQJcGO/JKeNnVZJgMKqSlAsRgIkQAIksKgEuP9Sj5vCqnpWGS2simEIj8T//Ce7ULzpK1idnS2PbHxiAgOv/RP+x9/3qfJU1YDjlipKtkrm3iNeB9ZddCPP1n5Lzf/1G2wljgw68IULbpTb4n1Zr99d1bTMNa+GEsuQAAksBgFu7BeDMu9xowhQWL1R5HlfEiABEiCB2Qhw/6V+fVBYVc8q44VVDUNhURIgARIgARIgARJYEgRuBo/VJQGanbwhBCis3hDsvCkJkAAJLIjAncuXyfXfvyqSjdycF4VV9fNKYVU9KwqrGlixKAmQAAmQAAmQAAmkgwA39umgyDZIgARIgARIgATmS2Cd/nY8dM+nUPjp23HfHTp84uMfk5v67e9+j7EPJJx770O8+s5vcD704XxvkXH1uP9SPyUUVtWzorCqgRWLkgAJkAAJkAAJkEA6CHBjnw6KbIMESIAESIAESEArASGklmffg/V33aGq6tl3P0D3xDuy0LrUL+6/1M8ghVX1rCisamDFoiRAAiRAAiRAAiSQDgLc2KeDItsgARIgARIgARLQQqAs+x5U3HePlirTZT1vvoOeiXfmVTdTKnH/pX4mKKyqZ0VhVQMrFiUBEiABEiABEiCBdBCgx2o6KLINEiABEiABEiABtQT2ff6z2PW5u9QWT1qu75fvov0Xby+ojRtZmcKqevoUVtWzorCqgRWLkgAJkAAJkAAJkEA6CHBjnw6KbIMESIAESIAESEANgYVEqsa3v5QjV7n/UrNalDIUVtWzorCqgRWLkgAJkAAJkAAJkEA6CHBjnw6KbIMESIAESIAESGAuAsJT1b0ue65imj63n59Ykp6r3H+pn2YKq+pZUVjVwIpFSYAESIAESIAESCAdBDJ2Y1/ZjZFGI/SSBOlqeKQ6HXQfTGHoRBv22nswkQ4A8W3kGLE1Hxg6Frg+7Yv7yWPLx3lXEXZ3XI9BRLeZh5Jdn8XbfX4MzfNWBRVuPFVuxNpVeugg4dJIAEefa0OzdySmxWyLA0/VWPBgjh46MWfLJYQu+PFMgx2ec1FFF3X88xz0jag219pLE7fq3kE05g+jqbAc1335xXO8mZ/rG7FmwvfMdvYjUJGH0Ckn8sp7EnvS4sOkNRfSFWnmM50OCAUx4HVhj8uv/Hua1lhiBxb+HlKDV+27Sk1bMWXmejY1NxhXIdlzsRyQLov56cRfuvuv39+jhfZdY/2WAoPqRFVqmxYJrfYPTaotnjHlMnb/lTGEZjpCYVXDpBSuK8C58/Pd8mm4EYuSAAmQAAmQAAmQAAnIBDLWYzXpF3wDdjY+jR9Wrse7fVXYZA+LAWmcy61tfhzarsNxuxF7+2ZpWBYqdDhqMqF2TGMHNIkXlThyzoF1wy7k2bo03ghAvRfBfXkY7cjHFpf26sUuHw7bsjDe14kmTztGV1Sizl6OXRsNuNRXg012n9xoibMfBytyIQW8aHY50SuE1MIyHGyxY2euhJMtVuzpCH/x1TR+NX124ZUxK3R9JmyyL70v15ERxq69JPOeJm43XliN/1HhJnmu1SzV61LGiIP+buw0AJDOojXfiub4+yR9X+WhoqMdjWY9zrgs2C2ezzStsYRhLvA9pAab2neVmrbiy6j+uzCfxkWdpNzzYHP+APVl66H7eQ9qtzlxUlX7mfs+XKe/HU8XpjdaNYLk8XMTOB/6UBWhTClEYVX9TFBYVc+KEasaWLEoCZAACZAACZAACaSDQMZu7Gf5gn9DhaEI9KUirC5okRhx6NVulFzugsniiomYKqmzY7XfrUSiWjtxtsWId/sc2GOPj6wyoLq3H40bJ+EptaBBiNBpF28yV0iYP/5bSVhVKC3553r+k72wmvLzZ8KlY36s3G7Cuz0mPNwQ9wNDyveVAS0v+2Fb1g+jyY6JtD+bCxua+toq31XqG1zckrNwz67uhs9hxLvHyrGpJqCiX5n7PvzO/Vn4k//4GRVj0F7k7//3r/HXb0xpr3gDa2Ts/usGMkl1awqrGiaFEasaYLEoCZAACZAACZAACaSBQMZu7Gf7gh8jEohoNxfqrUVYqRNAJFwa9KLZ4cJRIeKFy570XES2xYjVK4LoM+/DcF0X6rcb5CPr8onYNwPofcaJps1dM5Goaxw44rTiwSzRsA46SbEh+Ed9Fao2G+R6ytHaIPq2W7A/WeRqThkOdtixNUfuHHBlEsd9IZTYchUrgJFKHKorR3FhFuS7LAOmznrxg/1OHB1z4qVhKwpW6ICrEiQJCJ3+ezx75Q/wDWMeVq4AsEwnKqDX9Tga+pNEa0ZzXKNE2b5+QsJa0X/x39VJDPQ4sTtyFDhmTZXhyKATD04mCqvRxRpfvIjqrAAarOXwJGXgxEsnyrDyVQfWV3jnJ6zGcBQ9D2E04MUz53JRXynmVUyGYhsx2m/GFoceFe4f4bHSXOjD6KXJ8BzLnMLCZdCLk8tMKHlADyngxvoK3+zrqTT5mnjC3hNntZAs0tiOF4b3oSDYhVxLJHxYKfeFf3HC8qtyBOQoaD/WHIufdzfWnzJhpLEI46dGsPJLedALa4xlIYz2u7FHgzVGjIC5eZb1B2Xe9L54QWcfXhi2Y/WgE5a/0eH7KddvkhfUknyu1b1jZn+u8lDhflp550Se8xFflE1G1OdhG43xY258N2FdJTKt8w6jPm8ErdvdWO3pxs7lPux+qAYD0UVn+SEoZj3MNj9JP4td5yWObhywhd/Fy3SQpkZwsuN7qF3mmLE/UfMeyrGg0WWHbaMBOvHiuzaFM95hZFeagaSR6ereVS0vX4RtmQ8dY2uUtpeLd+AUhnwRe5kU74WpR6f/LnzYdRE23VmclHJRbNAp7+BfBeBxlqPphAJdWBL8VZ0Za/WAdA2Qxnw4FjLB9kAKC445BG15jh8YVOw7rE4cqTJjXdhyRaeTMPpyJ75b3Y6hik68tj/uffj//d+Y+NTXUvyNScMmQkMTf/2Hq7H2U5/UUEN90dHffITv/PO4+goZUDJj918ZwCa+CxRWNUwKhVUNsFiUBEiABEiABEiABNJAIGM39moiVi3lGK3x4ZA1C2daa/CEO4CJwn044rGj+Fc9MG5zYiLsLYjQCHpdLrT2BjBR50XQnoshdxl2tI4AORbUOyxYfcqJ2i9FhFUHIEQK9KO2wi6LtAUVLjQaQ2iqdmFIVcSqCS0vt8H2mUG01jjQHJhEQV03uuuMyFoewoDssVqJg735+HlXJ1pPjACF+/BCjx0FwXbkPuKeEQCjrACqW7ux7mddeLZd+Kbmoc7bg/q8YPIjwAnCai6kYD8aHrej95wBO91d+OkuPQb2G7HHm7igSloE31xIF3zweHrQK/jFFFPEwtWnw6JpijUpi6+f8WGPsQYn5xEVpwgLI2gus6L1HJBtseP7uwwYcNrhGYuP0ApHyRaFcNztwF92BDAhhJqnnaheF8LRb5tQe0IRUIr1Eqb8XfgztxsnzwHKeFOtJx/+qzhynWpNxI1dFqweGEZDUTk84jO7F8G69dBJI+h4wIIm8W9ytGERfi6OYq+JEvXHUkWsGqG/HIhaT148Z1+PcY8JW5zqbBBiI0NnX38y99zBmTEAUPw89TheZcLeE3Ot3zgoS/C5nn1NzLxjUj9XRrT4OmG7N4jepu9hv/AmLizDoaeroH9hH3a3hpSo7qIpHG14HLXeEWRb3DjcYsFdgdmfK+Qo4vfa8+0wPeLG6lY/jlj0GGgowu5oq1UVEatbTHYMLURYbc/Ha90WoM+O3XLkeh4qXA4Uh1zY+3a8sDrbeyjMyxBEr1PhlW1x4pCrDAUrgPEUlh9zv6sAWVjNRew7MMZeJjfpeyHyA52wfpGF1VwJo31OfNfuxVCOBQe7XNipD2D/xir0hv1SpVPtqG10Y2AsD3XdXajfnAWEAsm9jed6J8rvDgNOVhmxV3LgcKUOxzs60RuYlNfKEbcFmP4BJP59qPEZTcO+IlUTxzetxW0f/9h1ucNvf/d7bH1t9Lq0fb0azdj91/Ua8ALapbCqAR6FVQ2wWJQESIAESIAESIAE0kBgaXmsQhYmn7MbIfmdsFRk49CFSuj9duyujjqCLotV+TgvxMIviyhNA15vNWOHOyw8NfZjstKA190W7GhNdWTWDb3XjZIr/dhjsid626kRVmUB14AzDVbs7pm5j80TQItJFxZWEyexuM2PI6WhsPimwmN1cxte6zYhlMxHNUFYFYKYEXvDkVXAXMKoATvtDnzbakTBvXq5s6FgAMe6XdjvEcmr1B07VR0VN5swaziLZosVrQlRsXF9CFsTXOqwYosrOsGWCYde7cTWKz0wmifwEyGshnzY81BNeH4deGnW9eQC6mdZE/F9l9mvwZmwaC2LlPogRnNzEWrPxw43sLMzgINfvogmSzk6aqJ9e1MJq0UY7zBjiyuynpQj0FtDPTBsc6p6I8x15D5m/YVZjrcq/QXCfp5SD7aYnUkTosWuX3XCauY+13Oticg7ZpbnavBR+YecaR/T+Fna1YazbhPi16ssYJcBnjUWNKSY2WJZSNVhIPKOiRJalR9mwlfS91XkhxUDRj1WbHGOzB5NPlfEqtcoj+PDZP7XWt5D/Wa5nXd7LHi4Yeb5jSToSiWsAnO9q8LC6n1BeHaZ0RCVUE9+J2+cRGv+S9iQ8F6YOfkwLazeEf6RKMI3LHyKH6hGv5ksgt+Kw6ddKNHNU1idQ3itf34Ydav8yg9XKt7Jsz6jqt4i2gvduXwZnv9KbkzF//DIn+LjKz6lvTEAv/vN+/i3o70xdR/5pyDev3ptXu3diEoUVtVTp7CqnhU9VjWwYlESIAESIAESIAESSAeBjN3YJ82SPHMcXz56Xd2NEccaDMQIhYKKIkpln7Bg07WnkySZMuFAvxsVhXrlqKq3G57nvBiIsg4QX6B/bO7EEbsJq8Vx69M+PN/VrUSVikuFsFrRPYgDXwomioHRX5J9Ilq2HDs35slWBlJoEqMf6LEhVwonxooX2BTx4Ju7jCj4jA64FsL4hRDu2piLD5NFciWxAohNuKVCuJ1eaHko2VeOx/7Ugg0GYLS3Cg87jCkjVrONRnw6EJDFNzli9Y5+zBkVl2pRlzrxkrsMBSLC9Jwfvb3R0bOxwqoiVk4mFWGz3X4ELCF41ryAtfFJwVSsp90X7KnXRELfw8f8A1VYX50nH5/P8pVj4Evd2BUSEckBWRQtnnDBbOsKR1dHEqKp91hVjjeHPTJVvBRihFU5Wnu29TcjpBrNTkyERfypyA8Vc9aP69BSe65VrInk75iZ+Wu+WpP8PRBGI69Jcwgd2y1oiv7RIMeN1/xmTLnzsaM12cSGxTpE23AYcOBFPyq+EISn1Kx4Gk+/r0SopmKXIV+yB0oQA8+34cmm8A9TC4lYtflQ3dmD+lIDdKLdYy+go7ddjgSP8VUOWwGkfA+NPYpJW7LEgOp+xFEGl+xdFVAiVpM9K/I85+N8UxvwWJJkgVHvezliNb6NaW5uoNqJdRcSkw3O+oOGlojVt8vQ4ihHab4B+mWA9OsgxpGLAn3YKiBeWNX6jKp4h8ynSDJh9f4fP4tPZK2aT3P497ffwhvf+05MXQqr80K5JCpRWNUwTYxY1QCLRUmABEiABEiABEggDQQyW1iNzx4eN+DwMX/F5zTxCp12Y32UN15tXKRjttEKm9WCraVGrNVN4miDCbVyhGv0l3rxBf1RVGwxyx510ul27LW6MaBWWC0KojnfihhdZPpLtAVDO3yoXjUCT4sbHb0BwGjGVyudOFCaXFjNbuyHv9KAIY8LzR4vBmDEVlMlfugUkWImbLLHReCmVViNMA6LN1l++ejrGiGargrEHBcHwqLPlX7U1k3h295KrIwca55LREi5rg0otj0Km8WMko250E32o8FkR2+ckCALq8bJRO7iGHtEWC19AWv74wQUNeupoiss2iRZE0n6LUepGvzY06nHwcZsnLSY8ONyHwLbQmj99tvY2W3ERCQje8yaWgxh1YHPvjjX+os6+l9uwsnKAFryL4b9dA1oVFE/BouauVczD4v1XM+7L3HCarL3QBiMLLgZ9WG/5sRFpHgGJ7F5kCPi1yPkE8K9f6Zi2HLiUnSyIxXvK7mBBQmr4tkAUGhC3a4ybNtuREGWhNdba7DjvX0JHqsphdWRHZis1OOoxYTaqKhSyEKzsBpI8p6b5Z0hC83hd1XRrMKqiC7vhK5xIcKqE1KVG8VjbuRa22N6tRBhddpj1dKPYq8LxVd8eOZAm/xDX0GpBV+vc6EiJ5mwKn7UmvsZT8NWQlUTL25ai0/QCmCaVcbuv1TN5uIWorCqgTeFVQ2wWJQESIAESIAESIAE0kAgYzf2agSYXZ046zZi5phyEiCqBAUTDgU6sfXXPTAMG5NEuCrtZjv64a/OUvxIEwTYpKqacgQ4zu9wxgrAh886rND1WbDJHnXkVYh/u5A0YrXFJxKnhCM/I7ecTXBYkLBqQIXdgnF3e4IVQoxIEM5KHn8EOOITuRZC+J5Eb40Z+4UFgZq5nWttl7bhbKcZlzxrsMWZygog+si8aHDGCmCLeQKN8RGratZTXL9i1kQSj1rI4lcWhs7qseEzfiViN8eFV/xmhAJT2FAYQut2K5rjoqVrU3qsJv7YMFvEanaZAzbJhebpvs1kgd9ikvBXY3OtPzFgJVlVlr8LU6ZKZPmrsKlGCHkR7rOt3zhgauZezTws1nM9775ECeOBLWErAOGpnGRhy9YkehwvN2HvqbkWfuTzSGSqktQu4RKJzUJRP3ao4jXHs1nRjRGnsKLIx5ZI7rWwlcjac4kRmuJofmO/D9X3BrD/WR0aG8Nrd66I1bBX6+1xgnFxiw9HrLkpPFbVvavWCGFVWAFER/MCmLYC2P4SNsT/4CLgqo5YLcJAqUgmFoyLQA57OkO7FUB2dTd8DiPeFRYL5yox4szHaJyNTaxoG/0+rMErqp5xtetuYeWYvCqWX8buvxY2zdelNoVVDVgprGqAxaIkQAIkQAIkQAIkkAYCS81jNXbI4SRF+ZPoaNiHJjnbuwHFdgfqCyfxTIULJ5MICtWeAB67N4Dm/XZ4RERUOGHU2mEXzJOPKpnZnwhgzZ8b8d7zbjwhH5MVfoQ9OCgETxFJtUOIIVk4XmfEM1NGvBeIT+qkCHly8qqsmaRLscmrXJCqXLKP63SCLKsLP3GKjPCTYWHVgsOn3Sh+qwumOj8qmt2oLpJw1F6GWjHeQitafuSELU+XXHBYiLBqduGVVitWXw6g1+1Cg0i6IzJehxNw4VXhc9sjJ7MqcfbjYEUupEAPfuBwycm+RN8OHHDIlgsieViH3aJkzVYjrsVMdCUOB2qQHZjJkl5QJ5I25eK8HO1ZjpcuVmLly3asb5tCcWgCBa5+NG4M4fiBfdgrvGAjyavypnB0fyVq+82yXcS6qKRgYu3ISYRSracuPeqfmWVNREfXTfdfESU3yEl3IgJk+Hh9DiCdVZIOyQnBYtZq7Lyv1gcwsFF4tmoRVtfjgK8HFYYgPI59aOhXkqc9Zy/CuOypma/4Ps66/pSByMLTQ1kAov0po6KSIwneEtZv3EtK1dxn0nM9gW2zrYkU75iIHYmyvkaU5FVR8zCdvOq5MuzuWKO8J3R+NOyrUd5JyIPN5cDXdT7U2pVnLOba7JYTRd1+yglLeeLnih9pLl6PeI74QLoAACAASURBVOOmQ1iNjkKX5zsPdb09qDfqEQq4sHdsBw5tfg+9zQ7lXSySOnnccrK3Ld1ZeE6tsCosBQRzI/C6x4UnncNY5/wB6svWI2t5iuRVKt9VdeHkVRiLvHMN2Cknr8rDpT4H9tizZO/l2PeCNmF1d9CFV9qsWP2WD80OF16EGd932bE1R1gvaBFW82ALjxtnu/CD/S4chQMv+Sqx+pwbj1rbMST/vXPh4D4jsj6ItO2Ieh/m4R88VVgfmu1vTBo2Eiqb+M79WfiT//gZlaW1Ffv7//1r/PUbU9oq3eDSFFbVTwCFVfWs6LGqgRWLkgAJkAAJkAAJkEA6CGTsxl6VAKMIEBXuH+Gx0jxk6SQ5NlK6LHwDu/FMsxdDyQSFwjIcPFCDkgeyoIeoIyF0zofmJgd6yyNWAGU4Ue7EY48YsVovvEwl4MokTvY48ZduIaKa0OJrgy1XB+mDSZx0m7BXTv0ed+WU4WCHHVtz9bK/IaRJHH85hBKrEAWLsDvowBGnFcWr9JCuSXLfT17UY+fmSMQqICKW+vcbkXVNQmjkH3HyozyUbDRAL8pLIYyeuAj9LmPyI7ILEVbFUApn/Pyy7gAkkRdEvmcnmlq7FF/a8JVtceCpx6woNugA4eO4XELoQgC9fUFsqKvEZ/1CuOjHRDKfzUgjvw6g6aEqxKMsqHDjJ9UmrM3SK3MhhTB0zI0nHV7Zw1XOCP5ILnTCc/aEG5tqBsPrIhdi+sQlTQbQ+4wzLMCn8padbT0FsKZxtjWR/ImUE8usn8LxKtN00jAl6VBWbFK1uLUaO+89KP+feejWJKxCEZSdNbAZDdDJ/4Uw1OfCE2FuKJ17/cmjCgt5K6OFYPHvautH0CzJ53oe75iwz/OMQCfaeBr123Nn3jkX/HjW5UZHQBEhlXmKfC7W6yCOPdeO1o7EH20UoTuUkIRpZgWGRe/LIlGbM86/d5a/HHPNT6kTLzRZsCFLD0n4tU4O4tK9RqwUArJjShmDeDcJv+hrYgx+eBpcaM5zqbcCsAlLAQMqDrjwjW1FWK2TEJocxoneKTzotECXygpAxbtKie72oWNszcwzIU1h6EQbZN/uhHkLs9IQsSpHJZfuw6G6chTn6qET7Z/uxxl9Garzh9FUWI6EwOUU70RJ9sAN/y2LvGfL3DhsN2Ot+JMiMw5g4EoRtubMtB3zPjw/hIlVBbP+jUnHXkJNG+v0t+Ppwmw1RTWXefzcBM6HPtRc70ZWyNj9142EkuLeFFY1TAojVjXAYlESIAESIAESIAESSAMBbuzTAJFNkAAJkAAJXF8CUd7UuzuSeM6quLvWRG8qmlRZJNqCwy7/GHSrXi0FBqy/6460Dv/sux9g/9D81kRaO6KxMe6/1AOjsKqeFSNWNbBiURIgARIgARIgARJIBwFu7NNBkW2QAAmQAAmkh4AB9b1e7Fzux991dKP1RAjF1XYcqLFg9ZQXe7/qSPB8VnvfRRFWS914pTkfF/+uE57nvBjQW3HAYYfNqMOZSKI6tR2+CcsVfvp2uNelN2rVfn4C595bWtGqYmq5/1K/wCmsqmdFYVUDKxYlARIgARIgARIggXQQyFiP1XQMjm2QAAmQAAksPQLysf5HUfxALlYKW4HQJM77n0NrR6z9iNaB2erdKF42iB+7kvjWam0sZXkDdtod+Ob2IqxdpYcOEi6NBHD0uTY0h32q03arJdpQWfY9qLjvnrT03vPmO+iZeCctbS12IxRW1ROnsKqeFYVVDaxYlARIgARIgARIgATSQYAb+3RQZBskQAIkQAIkQAJqCez7/Gex63N3qS2etFzfL99F+y/eXlAbN7Iy91/q6VNYVc+KwqoGVixKAiRAAiRAAiRAAukgwI19OiiyDRIgARIgARIgAS0EFhK5upQjVSOMuP9Sv1oorKpnRWFVAysWJQESIAESIAESIIF0EODGPh0U2QYJkAAJkAAJkIBWAsJztTz7HtUJrUSiqu6Jd5akp2o8G+6/1K8WCqvqWVFY1cCKRUmABEiABEiABEggHQTosZoOimyDBEiABEiABEhgvgTW6W/HQ/d8CkJozblDh9s+/jG5qX//3e/x5geSLKS++s5vcD609JJUpWJCYVX9aqGwqp4VhVUNrFiUBEiABEiABEiABNJBgBv7dFBkGyRAAiRAAiRAAukicOfyZXJT71+9lq4mM64d7r/UTwmFVfWsKKxqYMWiJEACJEACJEACJJAOAtzYp4Mi2yABEiABEiABEiAB9QS4/1LPisKqelYUVjWwYlESIAESIAESIAESSAcBbuzTQZFtkAAJkAAJkAAJkIB6Atx/qWdFYVU9KwqrGlixKAmQAAmQAAmQAAmkgwA9VtNBkW2QAAmQAAmQAAmQgHoCFFbVs6Kwqp4VhVUNrFiUBEiABEiABEiABNJB4Fbb2Ff3DqIxfxhNheXoSABYiSPnHFg37EKerSvh05aXL8K2rB9Gkx0wmlGAYRwPmGetk445YhskQAIkQAIkQAI3F4Fbbf+1kNmjsKqBXuG6Apw7P6ShBouSAAmQAAmQAAmQAAkshMCttrFPj7Dqw/dfbcPWZT7UGgdhm0WMXcjcpKVuiw+TVh2OmkyoHUtLi2yEBEiABEiABEhggQRutf3XQnBRWNVAj8KqBlgsSgIkQAIkQAIkQAJpIHCrbezTI6zaMTHNfvYo1zRM0cKaoLC6MH6sTQIkQAIkQALXgcCttv9aCEIKqxro3fLCaqkDh+uMQMCNPS6/BnIsSgIkQAIkQAIkQALzI5CxHqubK3GorhzFhVnQAdAtA6bOevGD/U4cHQPkY/m6szgp5aLYoAOW6YBfBeBxlqPphMIiu8yNw3YzVq9Q/l8a8+FYyATbAwu3AqibtgUYxk9ExOoFL07qTCjJ1UOn00EXCuKk1xW1pzNgZ6ML9dYirBQDgoRLg140O1zyeBAWQE96LiLbYsTqFUH0db6H7TVFGD81gpVfyoNetLsshNF+N/bYexRx1+rEkSoz1uXoobsK6HQSRl/uxHer2/Fgpx+Nmw3Q6QDpigQgiL7tFuwfm6Mv81tKrEUCJEACJEACJKCSAIVVlaAAUFhVzyrDPFaV6INifZIBSCFMXfDjmQY7POc0DHCOoi2+i7A9IAoF0Ztjxv70NS23VFzthO0BPfDBMHobujCQsv2osUsj6DBb0JTk6Fh2Yz/8lXnyl51QILkXWeohWFHvNmI1gPGAHc3edAzWhVfGrFg7n/5Y7ThoNACYxIDdjd50dIdtkAAJkAAJkMASIJC5G/tKHOzNx8+7OtF6YgQo3IcXeuwoCLYj9xG3IqzmShjtc+K7di+Gciw42OXCTn0A+zdWobfUhVfarFg52I69DjcGxvJQ192F+s1ZYuOyYI/VeGFV7BlDgZl7VXS0o9GsxxmXBbs7JlHS4sMhaxbOtNbgCXcAE4X7cMRjR/GvemDc5sSELKzmAqER9LpcaO0NYKKyGyONRugvB9Ba40BzYBIFdd14zm7EuMeELc5JYLMDhyt1ON7Rid7AJLItbhxxWwBfOTbVBKYF22grgDn7sgTWLbtIAiRAAiRAAkuZQObuvzKPKoVVDXOSWRGrswirkTFJQfRWmbH/lIZBzlK02OXDYVsucMGLPWbHLMLn/O4nH30zyrv+FF8mIu3Gjn3qhAPrq+KVTysOn3ahJEupo11YnRFBR71r8HBaVOQFCKuRLzPXSdSe34yxFgmQAAmQAAlcfwJLaWNf3ObHkdIQOh6wQC+E1Tt82GOswckIJrsXwToDBvYbcebRYdTnDKLBWg7P9A/E4f2LbnZhtfgOCZII8Iy/RMTopJK8KkFYlQJx9zLgwIt+VOh92P3QJBovVELvt2N3df+MjYC1E2db8nF+vxF7viyEVQNebzVjh3tSubMsrBZhvMOMLa7wv8GIQ692Y2uoB4ZtzqQLpP75YdSt8itsEqwAHHhprr6k5Qfv6792eQcSIAESIAESWKoEltL+60YzprCqYQYyVlgd86G21aeMRL8G221l2CoiP8UhrtNu5FrbNYzyxhWdr7CKq0H0fjNWQC5u8eGIiKoIXxRWb9y88s4kQAIkQAIksBACGbuxz7Gg3lGOnRvz5KPzUmgSox/osSFXkhMxfdh1EbZlisg57XcqC5H5OO9yA9VOrAu6Yba2R/mhAunyWE2wAhhOPL2T7fYjsEtCr+ttbHeswUCVEXvDNgVh5VQ+IZV9woJN155OTDI1PZ4i7O6YmWU5Wjcy9sIytDjKUZpvgH4ZIP06iHHkokA/qPyQHi+sVndjZK6+2EcWsqRYlwRIgARIgARIYA4CGbv/ysCZo7CqYVIyVlgNemH4qiNqJFHRmlN+1G6swspINCiCONowjHy7BWvvnjnSX1DhQmO5GQ/ep4duuQjxnMJQwItnXW7FVwvhjb6IKI2Lmiypa0NjhQlr75YNuSBdDmIgxrNLqS/K1duMKLg3LPqKcs+34cmmfiWqYkYHVSokjCsyxMRoXelsO0yPuJUvJjl2vHBsHzaE/crEP8UKqwZUHHga37Ksx+qwlULorRGcbNuH2p7JcPSFEbEuCyEMNJWhQ1eO6h0mrMvJgl4M96qE0K8G0dvsQFN/JFJD8Uw7VGOaHmtoMoDe5imUtFpirACyjVbYKh6Vv5StDvODFMLoMTe+a+/BUAz3qCkWUb2WdoQeLcPXLUYUrArPm+hP0Ifm/em1gdDwmLAoCZAACZAACaSVQGZ6rBrQ+KIP1atG4Glxo6M3ABjN+GqlEwdK1QurDwYTfwC/IcLqccC2NTfsc5o4faHTbqyfenQewmoAT512ofiKD88caJMtEwpKLfh6nQsVOSmE1fApHcVzNUVfKrrSusbYGAmQAAmQAAmQQCwBCqvqVwSFVfWsMtdjNUGADB/BEpac4WP1mBZWQwiF9NDLqqEirB6XPbVyZS/ShGsqgCZrOTrGkgurigdWsroSRnur8LAjAMCA6m4vGoVnWMIlYchThvObvfMTVq8CEEIwpnBSHFPzArbOAFpKs4Dpz6KFVQOqe/sVy4GES4inRdiNsF9YzOfisxqM/2l3Yj9FuWjbhVI3XnvWgtVyv6KuZP2JeJMl680pF/LKu5TIlfj+yvPqR0kqn93LATQVlSMqeETDSmdREiABEiABEsgcApm5sVfsfXR9FmyKip5UIkChImK1CAOlw6jPHURDUTk807jVWQGsSxJ9KpqIjhRNsAK4Goi714wVwB63Dj91GzHemo8d7hRzn3BkP2IFICJwU0SserLgc+Zj1G3BjtaZH6BjxOP4dnd14uxcfcmc5cmekAAJkAAJkMBNSSAz91+ZiZrCqoZ5WRoRq3mwuX6EAzYlaRNGumDY5ooV56QpDPS60erxYiDbhVf+1oq1ywHprQA8LgeazmWjus6Jx3blylGbkWjPGYEvHOm6OapusB9/VmnHUYQTM+TqgCtn0ZxvRWuUeBi60K9EU8KKA41VWDfowg6XX56FeVkBBAMYyDIqSbyCXuyuDKHRV4kCneh3AJeMxthkUdF9CbjxqK0dQ5HkDHcDGOvHbpMdA0jhsVrpwuE1E/D0tuPkuTzYnD9AY8X6KE4+xa8sT4wohNc9Ljzp9MoZcZ9ylGGDuEdMBK0RjW1lkF7tQa8c7VKJ77vs2JojZi+IXpMZ+6cz8YqQ3tjEYcWNbaiQ/PA858UAjKh2uFBvNshzP+o14eH9M19iNCx1FiUBEiABEiCBjCGQmRv7sAB6pR+1FXb5dE+B1YWfOK0oWDGpSljdHQwnrzrnxqPWdgxhEZJXnZ6513TyKncZdreGlB+e8yfR0bAvfArHgGK7A/WFk3imwpXEC1WFsFoxhUO+SqyeHqNo04WD+4zI+iDsI9vYj8nKLByvM+KZKSPeC0xg21x9gQl1LjPwsgOtMdYFGbNs2RESIAESIAESWNIEMnP/lZlIKaxqmJeMFVZTjmEminNGFJUwFJVgILvFh4DsRTqJo+Um1EYluqrzDqN+o6xQyh5YM1GvYXHP5cOkOL9/dQSeUgsaIokX5EgDE7Ig4fXWfLy4MRxxGRFaU/R3fsKqF0Z/PvyVQkgOYTQIrM3VA9IIOszDKPFbY4TViu5BHNisB6b8SkbeSF/kTb1QQydxvNyEvadSCKs5RlRXlKGkaA0+i7dxcXgEus2VKBHRwXLk8BReGFZsCBL8bWNE3RmfswKrHd/YbsSD9+oRemsY5y9nw7ZrvTweOYJWnHZLlbyq0Ip6mxnFRdnQhyYwPBxCttUi31+7r6yGh4FFSYAESIAESGCRCGTsxr7UgSNOK4pX6SFdk2QrpJMX9di5WV3EqvAkFdZBh+1mrBVbFwmQJn049oEJttzhFIk8FTuk+USsrgt6cfIOs/Lj7TKxv5uxZFI8YPNQ4f4RHivNQ5ZOgjiIL9s7Pd+NZ5q9GJpPxKrJDkSP8ZoYYwADV4qwNScyRhNafG2w5eogfTCJk24T9nrm6MuuNpx1m4GkCUwXaWHyNiRAAiRAAiRwExPI2P1XBjKnsKphUpaUsHo5iKOtj6PWo5j7J0Sbhsc9q5gZJ+ZdjPJpFRYCM/+fGuKodw3OFIX9U1N6pir15yusGr7qw6FXO7FViJvha/xYFTbVmOVjemujIkTlI3LxXq4x3Y+ImUmE1c0OvNRWiYJkLgKiDXl8mL6nGPvD+6Mbn2lzOgq4I4B6c1ZyG4a5hNXKNpytNyMrqYcDhVUNjzaLkgAJkAAJZDCBzPRYzWBg7BoJkAAJkAAJkAAJLJAAhVX1ACmsqmeVuR6rYz7UtvqmRyK9NYjjgdgj4KmE1YVErB5t8+PIdoMIPcDAsUFMJWH57gUvJkxtikfodYpYlRN3RXuVhiNsO6KO80eEzPrnh1G3XgdcHsFR/8Wksz8esKPZmyisTkfwSiIB2OOo9Y4g22jG911t2Jozj4jV9ny81m3Baln4bcdehxsDY3kocfwAB6uFvcBsEatGHPR3Y6e47+UAWmscaA5MoqDUgafcldigp7Cq4dFmURIgARIggQwmwI19Bk8Ou0YCJEACJEACJHBTEuD+S/20UlhVzypzhdU5IkHFEFMJq4j2SdXsseqeEQbPduHPH3fh6JgBxdU1qH5gAs124RcW8d8yKj6kcR6rD15ow96GfogjaNN9vBqEZ1cl/g7A0LlkHqHKMbiIr6osrCKcnTdPh1FvOR7eL5JmJUaIos6LoF0cs5cw7nPhW9U9sqeZrb4GJXof/jLcl+i6U6ecsLQMwtnSD/MDAN7yYY+xBifF2Ar34YUeuyxkKhGrbeo9Vn0mjDgFl2h7BgN2untwcJeceSyJFcAUBhqsaDpnQ6OnGsV3A9K5LpgsLplhtsWNI24lcRatADQ83CxKAiRAAiSQsQS4sc/YqWHHSIAESIAESIAEblIC3H+pn1gKq+pZ3ZzCKoCSFh8OWXOTH0efCqDJWo6OseTi7Gx1QwE38mztsuhZ3e1F4+aspLRHe6142HEWcPQjWB1OuiVKxvugTtdOJqwCsHbirB1oNka8U5MIq6IvIiGCiKBNuCSMeu14eL+I/rXgUMCNrffOFHrj52/ic1+4T+EkSZCuAroVUefwIwJ3qRuvPauImzHXVQDhf1NET+DIoEMWR+Umr0jAch10001GCathL7FpgldHcPqfDdj4YHgcSfpDYVXDw82iJEACJEACGUuAG/uMnRp2jARIgARIgARI4CYlwP2X+omlsKqe1U0rrAoE2WVO/OSbFjx4nx46If6FpjAU6EZzdbsSmTlL1GtBhRs/qTah4N6wyCfX9eJZl1vOkhu5SuraUG8zTpdTEiK04ckmJWJVFmA7e1BvElntJYSCPjzzPTs6zsZPUgphFQYUFEZHuSYTVpX77Gx04rFHjFh7t6Jiir6c8XWjySEiWMNXqRMvNZehQAifoUkMeD04/hkb6rfnQi+qXQ1h/LQXw/dWRlkBiOhZJRnFoZoZJqHJAHqbp1DSaonxfEUk8YVBYSf6cdwXQoktzgpACODOfhwsy4NeRKPK7XUBNidsGw3yv0EKYfSYD6FSK60ANDzXLEoCJEACJJDZBOixmtnzw96RAAmQAAmQAAncfAQorKqfUwqr6lllmLCqoeMLLZpjQPaYHtW+flSIo/AIQiSvisnLtNB7sD4JkAAJkAAJkAAJJCHAjT2XBQmQAAmQAAmQAAksLgHuv9TzprCqntWtK6y2+DBpzZ0hNdaP3SY7BjSwY1ESIAESIAESIAESmA8BbuznQ411SIAESIAESIAESGD+BLj/Us+Owqp6VressLqzzY+fmg2yRYA0GYDHWY6mExrAsSgJkAAJkAAJkAAJzJMAN/bzBMdqJEACJEACJEACJDBPAtx/qQdHYVU9q1tWWNWAiEVJgARIgARIgARIIK0E6LGaVpxsjARIgARIgARIgATmJEBhdU5E0wUorKpnRWFVAysWJQESIAESIAESIIF0EODGPh0U2QYJkAAJkAAJkAAJqCfA/Zd6VhRW1bOisKqBFYuSAAmQAAmQAAmQQDoIcGOfDopsgwRIgARIgARIgATUE+D+Sz0rCqvqWVFY1cCKRUmABEiABEiABEggHQS4sU8HRbZBAiRAAiRAAiRAAuoJcP+lnhWFVfWsKKxqYMWiJEACJEACJEACJJAOAvRYTQdFtkECJEACJEACJEAC6glQWFXPisKqelYUVjWwYlESIAESIAESIAESSAcBbuzTQZFtkAAJkAAJkAAJkIB6Atx/qWdFYVU9KwqrGlixKAmQAAmQAAmQAAmkgwA39umgyDZIgARIgARIgARIQD0B7r/Us6Kwqp4VhVUNrFiUBEiABEiABEiABNJBgBv7dFBkGyRAAiRAAiRAAiSgngD3X+pZUVhVz4rCqgZWLEoCJEACJEACJEAC6SBAj9V0UGQbJEACJEACJEACJKCeAIVV9aworKpnRWFVAysWJQESIAESIAESIIF0EODGPh0U2QYJkAAJkAAJkAAJqCfA/Zd6VhRW1bOisKqBFYuSAAmQAAmQAAmQQDoIcGOfDopsgwRIgARIgARIgATUE+D+Sz0rCqvqWVFY1cCKRUmABEiABEiABEggHQS4sU8HRbZBAiRAAiRAAiRAAuoJcP+lnhWFVfWsKKxqYMWiJEACJEACJEACJJAOAvRYTQdFtkECJEACJEACJEAC6glQWFXPisKqelYUVjWwYlESIAESIAESIAESSAcBbuzTQZFtkAAJkAAJkAAJkIB6Atx/qWdFYVU9KwqrGlixKAmQAAmQAAmQAAmkg0CmbuxFv3iRAAmQAAmQAAmQQLoI/MvZf05XUwtuJ1P3Xwse2HVogMKqBqiF6wpw7vyQhhosSgIkQAIkQAIkQAIksBAC3NgvhB7rkgAJkAAJkAAJkIB2Atx/qWdGYVU9K0asamDFoiRAAiRAAiRAAiSQDgL0WE0HRbZBAiRAAiRAAiRAAuoJUFhVz4rCqnpWFFY1sGJREiABEiABEiABEkgHAW7s00GRbZAACZAACZAACZCAegLcf6lnRWFVPSsKqxpYsSgJkAAJkAAJkAAJpIMAN/bpoMg2SIAESIAESIAESEA9Ae6/1LOisKqeFYVVDaxYlARIgARIgARIgATSQYAb+3RQZBskQAIkQAIkQAIkoJ4A91/qWVFYVc+KwqoGVixKAiRAAiRAAiRAAukgQI/VdFBkGyRAAiRAAiRAAiSgngCFVfWsKKyqZ0VhVQMrFs1gApXdGGnMx3lXEXZ33KB+5hixNR8YOhbAxA3qwrxumwns5tVxViIBEiCBpUuAG/ulO3fsOQmQAAmQAAmQwNIkwP2X+nmjsKqeFYVVDaxuWNHCMhw8UIOSB7Kg1wGQJIQuT+KMrxPNTi+GbljHMujGGSAObm3z49B2HY7bjdjbd53ZtPgwadXhqMmE2rEF3isD2C1wBKxOAiRAAkuOADf2S27K2GESIAESIAESIIElToD7L/UTSGFVPSsKqxpY3Yii2dWd6LebkKWTMH7ah6PHLkJv2oLtxjxk6QBppAePbnPi9RvRuUy6560mDlJYzaTVx76QAAmQgGYC3NhrRsYKJEACJEACJEACJLAgAtx/qcdHYVU9KwqrGlgtetHNLrzSacVaXQgDLgt2d0zOdKFwH46078C404z9Jxa9Z9f3hjllONhhx9YcEZ6rgw4hjAa8eMbZjbvqulC/3QDdVUCnA0JvBtD7jBNNWS6MNBZh/NQIVn4pD3qdDrplIYz2u7HH3pN4ND/lPVwo7roI2zIfOsbWwLbRAN1yHXRXpzDka8PecFstL4syfnjGsrHLaIAu2A/TcBEC4SjSD0UburM4KeWi2KADlumAXwXgcZajKTJfIhK5xY6tuXrgmgRcmcRxXwgltlzF0sCXnMPZT5ixY4NBHr90RQIQRN92CyD3ux9Gk31mvPECbMy4EXdPF6QqF0ou98BodsYwq/MOoz5nEA3WcngWGiF7fVcPWycBEiCBJUGAHqtLYprYSRIgARIgARIggZuIAIVV9ZNJYVU9KwqrGlgtdlGbJ4AWUxZCARfybF2pby9HaxqhH/PBM1WEXYVZwKBSp6DCjZ9Um7A2Sw/dckC6HMTA8214sqkfE3DhlTEr1oYCaCosR8SatLp3EI1GPUa9a/AwxJHzXITO+XBmhRHF9820c9xdidqeKLE3TYBkEe+BETSXWdF6Dsi22PH9XQYM/CIbjf9XLobcZdjROgLkWFDvsGD1KSdqdUJYNUJ/OYDWGgeaA5MoqPPiOft6jHtM2OKM7WfKezjtyBcCZS4gBfvR8LgdvecM2Nn4NH5YuR7v9lVhk90PWVjNBUIjXjQ1taE3MAlEiZiysJorYbTPie/avRjKseBglws79QHs31iFXlTiyKADxdcCaK2L9Lcb3XVGZC0XQnoRBkpTcHDa4alJtAJQxN7ZhFUTWl5ug+0zg1GMYu/Zmu/HkW0SPKVmwP8q4gAAIABJREFUNEQE1BwnXjpRBr2vCptq/GmaZTZDAiRAArc2AW7sb+355+hJgARIgARIgAQWnwD3X+qZU1hVz4rCqgZWi1vUgsOn3SjJmsTxchP2nprl7hFhVRSRJvH6sX78nfc5vFrogs9hhF78W99zeP7X+fhGmRlr9RJGvTV4eL9ZtbAqN/3WWfR1v4CpL5WjwpwLPaZwcr8Re7zpJdP44kVUG86i2WJFa3R0ZGM/JisNeN1twY7WOEFXZlCE8Q4ztrginxlx6NVubA31wLDNGdPJlPcAFNH0viA8u8xoODdTTRa6N06iNd+KLFFm1Vm0breiOdLHeGH1Dh/2GGtwMtKE3YtgnQEDgtkXxViyMNBgxe4ocVoR03WysDq0IwUH0V4SK4A5hVWLF0G7AWdmueduX0RELcemmoDc82xnPwJlugQe6Z11tkYCJEACtxYBbuxvrfnmaEmABEiABEiABG48Ae6/1M8BhVX1rCisamC1uEWTRZMaULy9SPZWnb6kKby+ah98Ilrz6iSOftuEWvmo+T68MGzHhhWTOF5lwt7I8fMcO144tg8bVgTRaxrEg351EauIi2otcftxeJcBGOmCYZsrvWhKnXjJXYYCvYSpc3709vagtzeACZhw4P9n7/2jm7zOfN9PSzpqQqsm9Do/OjLxjKGZaxtycELvEQ7rqI7XFYRzBWGWYDzHpu411B1MnRWd4DOa2h21ptXUZNSFBzP1gNdxsddRidchxHcRonUI1VmJq1kDMXcAew01njrGpwnxbZIqJa2mkN613/eVLMmSLRkZRHhe/kms/e797s/e76ut7/vs7zPgo26lmcjUCKf6e+l5oZ9BJWym8VhNKTaqq03bhiGsJkd+qnMaehlxl3K+rZyJP589OlSLWE2uI+4aTzwxxJ5HhxMihTWI8f0YS8dhfsLqmTbV5thMwTqJnRbNWzxES3ktPVjZH+xlU6SPdXaPJErL7UyX2oSAELiDCcjC/g4efOm6EBACQkAICAEhcEsIyPorc+wirGbOSoTVLFjd3KKphNV6jpxzU2GOuxIleO6DZ5SwOtaP5Um3/uHmQ5z12SgYT9oarvRBY6v/he5+TPWZCasz7AiKfPw06GDpuyFDgMs1HQsV1VuodtipXF2MaXKAFpsLv4qgtDqpdjpYX2VluWmSYy02dplVxGqp7k0a9TSIRp+mEkm1y03dRnmqLfUxYXUZZ3ZbufL1GxNW/atD7LdO0l7qpCMeXVS8jfUjDYd5RKxqwmr52Mw2k0Vp5yHO7rUy0VHKxsvR/7az0Zd724dczxqpTwgIASFwuxAQj9XbZaTkOoWAEBACQkAICIGPCwERVjMfSRFWM2clwmoWrG5u0agVQLrt9nHC68dSWI2jXdXJ2UN2rvQsY13Cjn4bB0OHWP9eH5b/XjwPYTV1G+fXGlYA8T6jQMwKYIOTgjkSRc0VsbrVpLbllzCaYF0QFb3RrADiBWLtSuM5LE7hsRq4RLU50X6gojPIkQ1wzGZjl2YFUMyZlnK29k33Pd5+QG9zOkq15S07e0ovSdKqm3vzS2tCQAjcAQRkYX8HDLJ0UQgIASEgBISAEMgrArL+ynw4RFjNnJUIq1mwutlFC1sHCNaXYHo3RNvmWroSsrHPIayq5EhadGsGVgDXRuipchjJiizseTlIXQkJyas0KwDH9DVErQAip30UOw/kFM3h0BCFIR/fcPVpW8/1JFTFvDt2jSXXXqd9t4se5X26cicv9blYPuzFftJGYNaIVR9Pul0UXvbR1mfncKgxZRvnvQ4mtgS1xFSMD7CrzsWx8WjyqhKuHHWzzTVA0xyJouYUVruMRFKWKU743HwnAE+5vTQ/acGkJa/qJFKX/hq33n9A82g90WRl35SVX4VCoM0XSyy5V6HDx+G9Dj2qVwmr40abBdOJwcqaEpNXRcVczVe1rpjIVRPh17ezqkGSVuV0kktlQkAI3PEEZGF/x0+BmwJg837LTWknV40c3SW7Y3LFUuoRAkJACAiBmQRk/ZX5rBBhNXNWIqxmwermF7XQcKif5qoCTCoB1ckgr756iU+vtlFZZaVMma1OBtj1X818L9kKQG2Zb+idI3nVJVpfDtBQYiJ8MUCPf5iCDbVsXl2AsnEd7V/Gl1GRkUplTJW8Kkm0zRGgsjofzzfYWF5ghusRiIS5cNzHN/0mvr6nkcpHCjAT0f6FzwVob3PjXz2XFcAUBy/Ws3ysG9tTXj6Xrg13P1/RRNMAXePLqLZaMKl/kSkunOzkOUPsnStR1NzCqoJlo6nLxVetxZgXRbgyEuLYOTN19bqlQVskDQd3PxewsTfQSXWxiciHk5zy2djRY6Ghs5tnqlRisQiRyBRnxk1UrIwYwipQVMP+Lhfri80QUWwnOfFqmEpncZKNQhqP3hyNsVQjBISAELjTCcjC/k6fATen/yKs3hzO0ooQEAJCQAjcHgRk/ZX5OImwmjkrEVazYHWripbVeWmttfO4xYxJKZ6RCOF3Jzkf7KXN3ccFzSMzyWPVuNh4kdJ0F0TeHWPwxU6+2TbAZVWmqJ6D3Y1UPmwm+vmZqQIqHjEnCKtKwDyz2EpFXLkTvnp2xWW0v1V8ct1u2oRXuW4oRX2FewOEnCaOOWzsUlG5t+ywcvD1XtZflaRVt2wIpGEhIAQ+1gTEY/VjPbx50zkRVvNmKORChIAQEAJCIA8IiLCa+SCIsJo5KxFWs2B1RxbVkiQVMyN51ccYxs0RVm3sf9VH6aU+/qHnBfwhM9UeN83VVkxDXuzV3brwfbOPlTYqCfKOTbdfUNYIW7tkW97NHgZpTwgIgY8/AVnYf/zHOB96KMJqPoyCXIMQEAJCQAjkCwFZf2U+EiKsZs5KhNUsWN2RRe9AYbW62UfFoiG+7+1bUHGz0OHiWyoS+REL5kUQeW+EwYEX2NeutvrfmuMxdz+9NSWYrk9x5mgnbZ5bdy23hoC0KgSEgBC4OQTydmFvfO9DmMG2crZ2J/Jo8A/RajUDY/iL7OyOfryyhv1Ru57o7prJEP59HtoGZnlBF2svrp1rESIfhpm4GOLHPh9doXm84HO62G9V/qKTDLp8+LMYVu0Fq3JBUv7yK2vR8jrepocIq7fpwMllCwEhIASEwIIQyNv114L09sYqFWE1C34rV5Rx7vytknGyuFApemsIGD9M3r/YT0tX6NZcg7QqBISAEBACQuBjRiBvF/bzEFanEyGmGKTIGP5GO7tPphnAVMJqQtEIEyd9bN2e5U6OWL1JAnAG80iE1QwgLVARSV61QGClWiEgBISAENAI5O36Kw/HR4TVLAZFhNUsYElRISAEhIAQEAJCQAjkgEDeeqxmLaxaaR3opGGlGa6FGX19gBcH3qGwejoZJiPdWJ7ypqYW194bXR7+60VVzMLjjnVssJag8nSqY+qkm1Xb+zMnL8KqxkoiVjOfMlJSCAgBISAEPv4ERFjNfIxFWM2clVgBZMFKigoBISAEhIAQEAJCIBcE8nZhn7WwqmjY2NPfyL29z7Irtu3fwv5gkE1Fc2ypn629lTs50uOiYglwbYSeKgctWKneUsOfOayUPagn3uRahPBYgPbdLnrOwbRdQdxIadv6vYzurKVho40VRQWYlWirzn17CH+7O2ZZEB+x2u6b4ukmO8uXmIx2gvxwbyMdRgRuWdVOvlK/kapSCwVahRAJT3Km38dz0UShlFDn+wHNG4qn25waY7D/EN/xGclEsVC35wd8zbGKpcppQWF7a4RTnTtvKFFoxsLqryOMHnuf8ZHf8UEYPv2FT/Hgqs/xiP3TLP5klONHfPDPHzB68irjP/8I5WP04KOfpcTxGe692yjz/lX+seU9fmExU/mXZu7N8maRiNUsgUlxISAEhIAQyIpA3q6/surFzSkswmoWnCViNQtYUlQICAEhIASEgBAQAjkgkLcL+3kJq6mAODl82ktlgQo3DbJr9XaOpSo2R3uFngFCdSXamaP+ZXzZXc+Rc24qDPExocp3Q7SV10LMBzbuU01YPcCyV3t1/9TkQ1kWbLez+zWICavpxjl8lg6Hk/ZxqNgb4IgzZYWM+rfzZXeI6kMh9lYpEBC5GgGTyRCEx/B/VbVpocE/YHjXJjea2us20ymYkbD6u3/jXzreYeTnn+DBys9SYP6I9//pKpd/AQ867+f/+A+fYhHXuHz4Cqf/6feaoFrwhU9C+BpTv/g98ClW/OUDLFeWtiKsZjo0Uk4ICAEhIARuAYG8XX/dAhZzNSnC6lyE4j4XYTULWFJUCAgBISAEhIAQEAI5IJC3C/s5PU+jnZ/du7Ryb4CDzmJUDOdU0M2qujTb+OcQViny8dOgg6Va4KuXkupuKlo7qYsE6Xmhn0GsNLi9NNstWluj/Ta+vHsS0lkB1Hs5vOwyPf4DnDpXQrXn27TWrULptNH644XVyHiAdreXrrcKE9qZ7lM9e3uWcbmvl46TI5Q5PXzXXcNjKspWE3MDVA55tKjbyGkfxc4DmtVBRYOLuocG2OEJQn0vI61W4xp8bKk+wIX4aN3xAbbaXAzOY95lJKxOhHm5PcxvE6JMf88H/xyBRz/NZ5VeeuoKp47+jk+vMLO62kyBJmx/xAeD7/Ka/7f81vwZ1n77XgquSsTqPIZJThECQkAICIGbRCBv1183qf/ZNCPCaha0RFjNApYUFQJCQAgIASEgBIRADgjkv8fqXJ1MJ6xaqOvso3WDLnSiokg319I1nqa+eQirrHTSXG2norwQc/gyw8NhCp0OHls8LY6mFVaLrDTU1VBZvoz7eYdLwyOY1tZTqaItx/qxPOmOi1gdw2+zszt27Vb2B3t1e4PJAFufaGRQE0m3U2crZ9kSeOfSMBcWW2mwaRXiL/Jwd/QcFbH61hgXLoZ4te8FTYhVR13vEHvWmrXI3t2rt+OPomodYLJeRetOcqLWxo7X5hqTmZ9nJKxGo0yBxas+wyOPL6bgTz7FYsPfFv6Nf/mrdxgJf4qS5vv5k6WfiGvoGuMH3mZoBP644Qv8u8LfiBVA9sMkZwgBISAEhMBNIiDCauagRVjNnJV4rGbBSooKASEgBISAEBACQiAXBPJ2YZ8ymdR0j1fUemhYpcIVUwirRQ72HPBQV2Ls03/3LF3NTtoMP9KU3LK1ArjUydlmeyypVXKd0ajTlMLqWjevdNZTlspGQFWULKxqEae1dMU1EvNvNawF7o8m7krZOYNRlYdX2msoU1GscUfkYj877G7Wv3optT1BrOz87QAyElaB342FeaMvzC+mpi/w019cTPl/uo8HFxlRqNzDmr1LeDDqp2oUfffEJMHjcO/mB6gs/zcRVnPxgJA6hIAQEAJCYEEI5O36a0F6e2OVirCaBT+JWM0ClhQVAkJACAgBISAEhEAOCOTtwn6+HqtVbl7y1vOYbiWK2kLfVtdIT7pI1SjDrJJXebm3x4gYfTdER6Ob9tAkZVVuvuur5zHz7BGrTf3DNK82QWSMYy3Psqt/hEKrnW95O1mvolCzjVh94X4Ou1ZhIsLoUQ/fcPVzocjK+t1eDm6IRqza2W30VSW6+rOnrVR8qZzlBXo4qLIuOLEsQNMqE7w7wrHgpZSzayLkoj2Nm8Js0zFTYTVax/Xw7/jVz3/LxOAH/OvIR6DZA3yat7WI1U9Q0vyH/InyZeAj3j0xxT9O/AFfuH6Vfx35BH/c8JBErObg2SBVCAEhIASEwMIRyNv118J1ed41i7CaBToRVrOAJUWFgBAQAkJACAgBIZADAnm7sJ+HsFrp7udv61dRcJcOJny2n/beEO/HOIW5dDTIhVTcUkbIWnjcsY4N1pJYZOrE0e2scVk4EvUrPdeNzeHlMlDo8HHE52DpXamE1SkGW5y0nTPzlb0DVD8CvBVgm7WRU+p6Vu7kpT6XJsrOFFZ1gTitx+pb25nUMmFNcWK7lR1aZG4JTf19NK+ejuod6grwNQL8Q6cP/zlVZjoBV/g1DyWnNzJmCLQTAS9fa+jjAiVUNzdSaQ7wnZYBrZ/zOTITVq8x9T8jfOpLi7k3Go36y6v841+/xy/Mi1nTeh+fDukeq/zRZ7Ht/BxL7oar//wepw9e5V11YZbFrN11HwXXxGN1PuMk5wgBISAEhMDNIZC366+b0/2sWhFhNQtcIqxmAUuK3hQCk+OpozVuSuPSiBAQAkJACHzsCFiKluVdn/LfYzX19vPYVviYFcC0SJge8iyJruZMlhVh4qSPrdu7NXGxoXeIVuVHqo5IhMg1ME2bgcYSULG5k7M+O0YALVwbIfCKCdt/1BNqpTo3lbCask/hs3Q4nLQXevnJISfLVYXXIqpKMJkwGQKzZpfQMExFpy76as1ejcSVmeLUbivb+i00+AdotabyKIgw2u/iy7sD85rDmQirv/2nKV4+rC7+kyz59/fwhw9+gg9Gfs34z37Pkv/wef69824+zTUuH77C6X/6vV7uTxaxKHyNqV+o/08hrEbLxF3156sKKPmTT87aj6O7JufVTzlJCAgBISAEhEAmBERYzYSSXkaE1cxZicdqFqyk6M0hIMLqzeEsrQgBISAE7hQC+Sis5u3CPuuI1QUQVpVI+WGYiYshfuzz0RWKF9tstPo9VK+2YFZiZSTM6PEA4SpnohUAUOkZYH9NiVYuPBnC3+7msq2b5g3FmDUxNMzE6X6GH6pPbQUQDtHum+LpJjvLl5g08TT8Zgi/d3vMN7awxsdhl/G5itZV7QwX0mCftgLocLj41nYnFY8UGO1GCE+NcarrL9nVoyewAgubWj0887RVb0t17d0xzgR6aXOrCNb5HZkIq6rm3/78KuODv+byyO/4IAyf/sIf8IUvfYbitffw2VgSq4/44J8/YPTkVcZ//hEUfIqiRxdT+OgnuHzqOn9cY+be30T9WGder5bcaoUIq/MbSTlLCAgBISAEckEgb9dfuehcjusQYTULoBKxmgUsKXpTCIiwelMwSyNCQAgIgTuGgAird8xQS0eTCGQqrOYLOIlYzZeRkOsQAkJACHw8CYiwmvm4irCaOSuJWM2ClRQVAkJACAgBISAEhEAuCMjCPhcUpY65CIiwOhch+VwICAEhIATuJAKy/sp8tEVYzZyVCKtZsJKiQkAICAEhIASEgBDIBYG89VjNReekjrwhIMJq3gyFXIgQEAJCQAjkAQERVjMfBBFWM2clwmoWrKSoEBACQkAICAEhIARyQUAW9rmgKHXMRUCE1bkIyedCQAgIASFwJxGQ9Vfmoy3CauasRFjNgpUUFQJCQAgIASEgBIRALgjIwj4XFKWOuQiIsDoXIflcCAgBISAE7iQCsv7KfLRFWM2clQirWbCSokJACAgBISAEhIAQyAUBWdjngqLUMRcBEVbnIiSfCwEhIASEwJ1EQNZfmY+2CKuZsxJhNQtWUlQICAEhIASEgBAQArkgIB6ruaAodcxFQITVuQjJ50JACAgBIXAnERBhNfPRFmE1c1YirGbBSooKASEgBISAEBACQiAXBGRhnwuKUocQEAJCQAgIASEgBDInIOuvzFmJsJo5KxFWs2AlRYWAEBACQkAICAEhkAsCsrDPBUWpQwgIASEgBISAEBACmROQ9VfmrERYzZyVCKtZsJKiQkAICAEhIASEgBDIBQFZ2OeCotQhBISAEBACQkAICIHMCcj6K3NWIqxmzkqE1SxYSVEhIASEgBAQAkJACOSCgHis5oKi1CEEhIAQEAJCQAgIgcwJiLCaOSsRVjNnJcJqFqykqBAQAkJACAgBISAEckFAFva5oCh1CAEhIASEgBAQAkIgcwKy/sqclQirmbMSYTULVlJUCAgBISAEhIAQEAK5ICAL+1xQlDqEgBAQAkJACAgBIZA5AVl/Zc5KhNXMWYmwmgUrKSoEhIAQEAJCQAgIgVwQyNuFfX0vI61WzJEIkWtGT00mTB9OceFkJztcfVzOBYB0dRRZWV8KF46H0rbT4B+itXSYtpW1dC3ktWRSd1EN+zsaqSw2Y7o+hr/GQcu5TE6cX5myKgf3vzPAqQVsY35Xdjue5eUn405MR22scU3mtgPafVTKeW85W2/5JJ2la3sDTDpNHLPZ2DWeWwRS2xwEEtjXc+Scm4p7IkQixnl3AZEwo6F+fuj1cSxufPa+eonqh+PKAqbFJiKTIXo8tbSdjG+7hDrft/marYQHFgOLTBCe5ELwEN909XEhg4Eq9AwQqish/JqHktq+mWdofSkmcjV68eqCVDtjDPZ72eYN6ufcovtC47VoAKvNtbDfXxmwlCK3nkDerr9uPZoZVyDCahaDsnJFGefOZ/JIzaJSKSoEhIAQEAJCQAgIASGQlkDeeqym/OFrYVPrD/he/SreP7qdNS7jR/ICjO/6ziAHN5g44bKy42jqBvJJWK3oCHLkqQj+Wg8nlsDoLILw7Lh0YWXFsJeS6u40RV28dHEnZRe7KXZ4F4D+nVZlNsJqJuMTx+8WCUizj2CK/uZAWM2n+3HBZnAOOM24thTCavL9X+b08N3mGh4zjdDjctBiCKYphcKVOznS46LiwwBbn2hkUDVYVM9hv4vKxZMc6/Tw/S71wspCRYOLPY0Olr7Vxxa7hzdmBWdlf7CXTRYl9J6lo9RJe3L5lHxKqOs6QKvdzBmvg61dkyKsLtgElYqzISDCaua0RFjNnJVErGbBSooKASEgBISAEBACQiAXBPJ2YT+LIJQvAkq+XIeaB7m7liyFu1xMwju+DhFWyYFgmLt7II8nZA44zUdY1c4pqufIUXeCYJouArOiM8iRDRH8RXZ2Y6H15QANDw7RXldLR3KU+0ob6xdf4kRojmht5yHO7rVx5XiQBzbYeL/Pxpdbks5Jy8fC3leD09Git+iFg0Ss5vG9dQsuLW/XX7eAxVxNirA6F6G4zyViNQtYUlQICAEhIASEgBAQAjkgkLcL+9l++Mb/eG7UtxCf6rlEocPK0sVjHLU7+JHNx/MNNpYvMemUrk4y+GIn32wb4HKRh1dO1mAO1LKmMRRHcScvDbtYOuTB8XYtobityYU1Pg677CxVW1hVwNR4gONhG9WPxFkBrKxh/14X64um2zzR8Sy7ekZAbdXvin5mwoS+tXafx5uwtVav3UpDp4uvWOO2zE6dxe99lpaBmeLDnoFhqktMmO5C3wIbDvE/AiYesZeyVOu/CdPVMU70PMuOjhHAQp2vm+YNFkzXjJ2yb4bw73uPCu9TlC02wTV9e2/4tI9VdcmRq3Hi60kbI63lTLw2wgOPlmBWdg2LwowO+Ng2i12DJjDcN8koBRpT06IIE68f4u8uWvlGdTkPmNTfYOL1Tr5WdyC2TbjQ4eb5ZiePF+iMI1ND+NvdtCku2rwoYOIiPKDGYJGJyNtBfrhvjIpnjHPU9uO3g+zbuT0m8Kg6v/uMkwqLMW5q2/PJTp6Lbk825lvCHPu/h1jxoxqWhpK3JBtRdZE+1tk9KbY322j1e6guL9DYc32KM/3DFNbbQbMCKJxl7LfzyrBzxvi0j9v4WrqxNu6jUX8Qk83GcrMJk8lE+M0gfu92Y6v2HPNtrrk727xPfkbVHeKnu9V9akJNMGXzMTpgZ91d3dp9/MbJCMvXWtSMxXRtksE+D1uN7dvVnt60/Ux1D7Rbt8+06JilLxXdKbZpxz1rfqN9HqBrfBnVqy2Y7lLXOMWFwLQ1iS6czV5GIZnPnDv/hpkVj1m0ne36Vvcxjm5wsHuZmyOe6D1hwhTR7VJi83eu74kMIlZjVTT1M+Yq5oxhLZFOKCz0BQk5wvRUOWgpP8RZnxJCHXy5RT1/5nc09Q/TXDJCxwYfS3t62XRXXERstMpZhOcE4X0uYdXp4ch2OyuKzMYzMsLoq4f4RsMBLmjnzv3Mq3T3ssd4lkGEK0P9DD9Uz3rECmB+M+Djd1berr/yELUIq1kMigirWcCSokJACAgBISAEhIAQyAGBvF3YZxKx6qilSxNWiyE8gt/rpcMfgoZeAu5y3g/42O3tZnB8poWA9iO9eIiW8lp6DI66f5+ZE9tt7LDHeT4u8/KTTicPDB1gh9vH4HgJTb3dNK8t0ERMzWPViOZ6/L0BWp514T9nYZOvm7/dbGZwt5UzW4ZpfmSE9hqnJugVOlx8a7OFQY+LnhSekg0dvaz4l25+eCDIBUpo6u+juWQs9fbXFBGrFa2HaFACT0+/3n9fH/s3w4laGztW6eLIBV8NG5XQWuSg2e1g6WsedvXZM7ACSBZWrZjfDdHR6KY9NElZUy8vuKxM9NhY50kdhaYJMsVhBjsaec4XHTMrZmb+LVZPVYpx8PfRvHpSF3CMuRAOGeOEEWG3RA1T0t/e7sP6lIfL0TpH+mj7aw/+c1BW18k/uO3cO+TFXt3NZcO3MX6OKX/fVHMILarOykSHnY2+5L5baPAP0Fo+xbGWZ9nVP0Khw8NBbw1li2HC8FidfexnRhTPOtZfNLyK47heXlnDwQ4365cM0abuoXGYrc3fqnsl3dw1GKeb99v6Uz2k0lkBFBMZi79/1Jw1cWq3FVXPrP18LbOobW3M0vSlNBNhtZjEa0yyJtHn9exluIE5NzOy1xDyGWBXnUt7SVNW56XVGqatwZuRb2linXNFrLt4aXgnS1/fzqqGICmF1eiz8O0+Nj7l4XMqetVuiKzz9c81XoYtP38A29M+lirrE4eZwZZytsZbrWYQsbrO5jLE0Vm8h9e6OVxv4kTXIfyhSQodPo74HKBexg3t1P2/Z3nmFRrfQVeOeviGq58LRQ72HPBSV2KCcRFWM1m6fPauRVqxD65dz6T4bVkmb9dfeUhThNUsBkWE1SxgSVEhIASEgBAQAkJACOSAwO3lsUpMtIsEPTjq+gzRy8IbMSHLyeHTXire6majI1FYqOwMctgeoafKTsvqqABWykafApkUaRj3A/1ne4dpLhqixVkbJ4Lq7VSadGH1SleI/U9M0VXtoC221dXCnpeD1NGNZs3fAAAgAElEQVRHFzU0WM7S7nDSMR9xYW0nP+21Ee4qZV0KW9O5t0HHCSKTLibrLbzhc7CxI1n8m0tYUaxSRKx22VnnjdZl5eDrvawP92F5ypNylkYFGU3k0EpY2B8MsokBZvztQ72e1oFhGpYE2VXTGBflq4/DimE3q6a26wmQHDZ2GWOgRc5tZubfVDTdsp2gxsccSKoTCl39BJuKOaOEm0eVyB4/x4wuxUTU6ByC6p4Qe0svJc0Vo/xaHz/tdRBJityLJuSJCqszgCWMfSbjEzfW/1SviUCR1zw4auMSvqWN2o5e6/R8G1x7Ke3c3TTHvE89/umEVfVSw8qOWMIjox+n3ayqS6XQJop8c98D0Ppy+r6kFAmTI1YfHqNnsz0hMZw25qsntZceBVoyp9nKPIv5RubcDOHQweHTPiqvDrDN5uLUfL4TsolYjb/3q7t1YVUJyUnJokwfjtDV4KBNvTPJQZI/zUPaYWKwxcnWvkmIE1qLn9Ye4PqRUliNvuSyMNrjZJ1nZF4eq80vDtP0YJBth8zsVxGraZ95Ad0LNjlq3bjmskkRVlNN0xXmu3ni859h5efu5uF7TPzBJz+hFfvdR79n/MMI5371G17/5a85H/7NfGZ5Xp4jwmrmwyLCauasxGM1C1ZSVAgIASEgBISAEBACuSCQtwt7LWLVitnYLqz1VW29Td7mmvxDerPadlrORCrRsMjHT4MOwj3LWOeZFlKtdg+XDfFqKirQxuo9RMFRDyvGfNidBxIyOU8LBm5WBIOsD3djc3gTymjCnn2K9meGecpXQ5k5wtS5IH5/H36/SuCS6rCwyeXmq5utlN1nguthJi6GuXd1Mb9Jkzk+WbzQotaqbaywmDGpbahjk1Bcwr3nVFKqMfYM+KhbaSYyNcKp/l56XlCRrepaMhHukoXVmZFfMZGqx8yR3VYeiHVzDH+pA1OK7NiphK3pvw3z/Dk3XwzpkXLxh9b3h4KsO13KK8mZ5VMJLbG/BVh2sh7zgIM1ruQtynofvzgUJ9jOyFifNIeIs5KIFzGjF+sNMFmdKPzqH8ULjcwx9jMjimcda82qIVVkniFkX+/H8mTn7G2+vJ1XUs5dvY5Z532pk44ZUzzT5FWJc3H2Od2dmYBX5UnTF1JHX86wAkghijX0MuIu5XxbORN/nibre6xMP59z38CcSzGfCxsOccRlY6my4Dgd4MXuXjpOZrHlPithNYOI1ZVO9nzbTV3xsBYRfWG3EbG6zEHLvL60jJdYhOJeWBgvrb44pr8oi76sikaXx39vKO+E8Ni0FYz2mFPfL7NErK6sYa+7lqpSC+ZFEHlvjAmKKTMP0bYPnklx7vSzKsLhcSemozOfK+KxOnMCKCG1tvDzrLr3noxmx9n3P6T38i81ofV2P/J2/ZWHYEVYzWJQJGI1C1hSVAgIASEgBISAEBACOSCQtwv7uX74RvueUli1MuErZWOyohMTVvUt6rGt/7U2TtUnRRomCauPj/kodh6YKeiVKo/VIJXn3FTco/uSzjwML8RxCxXVW6h22KlcXYxpcoAWmwt/0gmFrQME6y1c6PHSrrbyY2W9rZ7veWyZCatGJOVvAp20dB7g1LkSKjdvobmthqWasKp7phZanVQ7HayvsrLcNMmxFhu7+nMsrNpcKcXj2UXU6XOSxYrl8YJJPLdwiPbXC2m9qcIqCXPoO0/GWUnEoi7jLjIDYXXrewfmGPskYXWusc5AWP3TYCn/bc75lmruDrMpo3mffEfMQ1g9atUsFmab05lHRqa+D8tTiP3xEZC6x2o6YXUZZ3ZbufL1ucoMcL83t8KqTreEyp1bqFtnp2JlAZHTB9jh9DGYyXdENsJqzGPVwdauydRitNamLsAWBGtZ82q94bGaItlUJtentbmKcCDppYqrn7GmVVw5HueVnWlyr1m/X4xdD1cD7NvTqYnUZVUO/qzJS12RCKuZDFmmZWoKP0/dw5/PtHhCuZ43f0nf5V/O69x8OSlv11/5AijuOkRYzWJQRFjNApYUFQJCQAgIASEgBIRADgjk7cJ+vsIq01YAydGjMSuA2FZePcKwINjNlK2eguB21jQa0ZDJVgBJfqwY7UStAO5XW4zNKZKppBujqk7OHrJzRYueTSy0N3CJalP8lniVkVuPttUTHM30LY0XlSK9Q+x5dCzJdmA2wdTGwdAh1r+nttxfnofH6iwRqzkTVoN897SPiskDJGz9jUc3a3SqjV0JUW0mjtlqeP9AkLr7AmyzNiZso9atACycUVuPH9UTKx2bEbGqGtfn0PIhL0c/76ZuUbqkVUDMCiBRYIq3AhgsDc4x9onCat1cY60Jq1Z4LSnJVswKYDuDyw5lN9/i5u7gl7Kc99p4ZS+stl9rnHNOZy6sxk2auL6ct16i2pw4F/Ts9mhjrwmrapt/fIQkhv2DsgLY4KRgzjLPYr6ROZeBcFjoHiDYUKB5O8/wuK3aSWvxWdq6ppP2xbhpfruzPCcM79SK8LTtQPoIzPh6ArS+HKDBMu3pm/DEW2mjkiCnYhYq8Z9GI1PTvLRSyfLCoWmv7Az4aLXP9v1S18uIp5TRpF0PMU5zRqz2818MKwBtN0S0O2IFkDDsO//4fjZ/4d4bWsUc/cX7HPjXd26ojlt5ct6uv24llDRti7CaxaCIsJoFLCkqBISAEBACQkAICIEcELjdPFZndDnl1liVvMrK+wEPX2vo4wLR5FUlXDnqZptrIPZjV/NHfKJAy7Cd4J0YX280edU5H1ucKkN9iuRVRkIaUzDaJrDSyV73Fu4+/o+YG/8ThSEf3zAyzZc19fOCq5jzXj3yK/6oPhRiry3CMVcNu1S2e1XP33ioLjHFEhwlc4gXlV6ORrzGklNZaW7z0bS2gHDIy77Idp55KET7bhc9SsxYuZOX+lwsH1bJmqZ0AfOtbmxNQZaaQwzOEDyysALImbDqMpKSlTLR7WFHmz6GhVYX33KVMNG1nbb4hGMzRNRUwqqNXdGxvdjNXzV5jeQ/0eRVPrZUH+DCHGKN7rFpJrIYRhN8F5NHyUhetTocG9vk5FV/Z+6fY+zLNU/N6Pg8/qyb5zda4hKRJY51iSGsqqRgb0TnQzR5lXmI9rpapppmm29/zyXrLHN3rFFL7JZ63j/LLuWHOeNw88qleh541cWqzikqwiEGtcRjyeL19Dyzj2zUI3nTzGkVhb3pUIj9a6fosu/k1ENmBkMz7R0OhxrT3ofP3W9ECxttqIRFh/c69GjuqLBajJZ8SE8UNfO50mR4js5WJpYwbT5zrnWAyfoCTjRZ2Tdl5Vd3OTi4z8qvXvTxnHZPTCeqi/cajg5BXU+IPU/AYEc9WztU8jS9j/eGDM/qNFYgZU4P322u4THO0tX2LG3quaQsTVNF+WKhrquPPXYzg9HnW1E9h/0uKs2THNv7LLt61NhYqGhwsafRwdK3+thi9/BG8lwxXkbcnewRbJTTX0oU80aH4XOcC2G1yM0rgXqWxp73FipcXvbvtFLwYSgDK4Dos8rK+0ddbFXfN5K8KmFkbyRSNXmK3M6RqyKsZr6IFWE1c1bisZoFKykqBISAEBACQkAICIFcEMjbhf28I1Z1KmV1Pp5vsLF8iUn/w9XJRI+9KDzjh/sDZ/Vs07HooqQf6IU1Pg677Cw3o233j0wGOP6hjWrlI7iyli4l8jncfPcZJxUPm+F6BK5FmDgX4McdnQw+4tKvp8D4LBLmwnEf33T3p8jcbaPV76F6tQXzdRWpFWb05CXMm60ZRax2KWHD103zhmLMRLR/E6EQkXI7S4e9lHgj7N/TSOUjBbHPw+cCtLe58Z8DldF6YLeVgusRwiN91D7tTRI8bo2wqsYmOq5lBSYiKlm0YhPq50edPvy1KcS5DKJYY+NmMeaKxruT5wwRPHVCnLi7z5hDS6+e1aIW22dNTmaMbblFZx+Z4szRSxTW2YyxXTbn2CeOz0v4f/4Y1enG2rACGO0PYn7SztLFYFoE4TdD+Pd5DIFs9vn2tXOzz93Z5n1XKJWwCpV7Axx8uhiT8g8+6WPNh7WzCqsl1YHZ57Syt1ARlf1uKu6LEAmP0NPgpO104lMy9lxIeR9aaOjs5pkq475RYzNuomJlZFpYXRSga3wZ1VYLJvUvyfNZFxpnL6OuaP5zzsbeQCfVxSYiH05yylfD8UIPzzxtZalZ+TFHtGfdqT4P3/Gl8nAuoc73N3ofTWouRJh4vY/dHl+Cx/IMW5PrcfdZ3IuW9MmrJhnsj4q90TFQbX+br9lKeGCx8berU1wI9tLe0W20nzhe+ouv8IyEYdOlDP/Vd/vQokNzIayq8Yl/3l9Xz/sQg1fLWV80nJGwqp5Vle5e9lSXs/Qe9Z0R4cq5AS49VEMld3byKuWp6ltRmIvlS6wO1/nLt6Xnat6uv3I6OrmpTITVLDhKxGoWsKSoEBACQkAICAEhIARyQEAW9jmAKFXc4QSMhD5DHhypklbd4XQ+Lt3PJPFQJmU+LjykH0JgPgT2llkyTlSVaf0qodXuC6lf4mRax60oJ+uvzKmLsJo5K4lYzYKVFBUCQkAICAEhIASEQC4IyMI+FxSljjuRQKHVxtK3LlHQ1Md+Bxz7uo1dqZJW3YlwPoZ9zkQ0zaTMxxCNdEkIZERghflufrAyt9Gq0YafPXeZ8+HfZHQd+VJI1l+Zj4QIq5mzEmE1C1YLVlTLLGpDOY1d6NEz5s730LYpNZXy/ssuvrw7qG3POdznolJts7oW5o1/qGdj+9n5Vn/7nldkZX0pXDieanvO/LrV/OIwTSv0rYkJx5sD2J5yp8zGO7+WjLMy3Z55Q43IyUJACAgBIXAzCOStx+rN6Ly0IQRugEBdZ5BmWwGmyCQnujx8vyt3a7sbuCw5dYEIVDf7qFg0xPe9fWnX1pmUWaDLk2qFQN4T+Is/KuBP//C+BbnO//6/3uPvfz61IHUvVKUirGZOVoTVzFmJsJoFq4Uq2tQ/TPNqw19qfICtNheDmTSmCW1WzGP9WJ50a2dUeAMcri4m8pqXktpu9KyaFsLn+ugZivBOj5eeWT2o5mpYzyi6PByKeZvNdUY+fL6+M8jBDSZOuKzsOJqbK7rpb8dFWM3NwEktQkAICIE8ICAL+zwYBLkEISAEhIAQEAIfcwJ//++Wsvwzn16QXo7++rf8xf87sSB1L1Slsv7KnKwIq5mzEmE1C1YLU1TP0Fl2F3ANuGuKUy4r2zIR/1IIq8nXqGWrtZoZ7V/Gl3fnoge3p7Cai54n1yHC6kJQlTqFgBAQAncGAVnY3xnjLL0UAkJACAgBIXArCZxYs5xPffITC3IJ//bR73nqp6MLUvdCVSrrr8zJirCaOSsRVrNgtRBFCz0DhOpKYCrEiSkr69V/Bt2squufbk7LtFhM+PQAg0tsVD5sZmJyjOVFxQmXFA55KZncopcNeTl+v5vqhCJhBo8cIvy/11KhMtKqINlrEcJvBvnhs410GNkm47OMmu5SiV+n9Cytw3ZeUBGy8a3GRcvmjE9RDfu7XKwvUheocn/qGTH3ebxUdMdl/VxtwXSXCdO1KS4EOtnh0rcI6YJnkJ7xQjar7KFjA9iGywk5TdPZRU1nORUppkJZJCwywdshejy1tEU9ulbWsH+vi/XFRhbhq5OcCISprC7mvLecrV3RdtJlmIzL3KsypmqHnmShbKybYofX+Jte7ov/rCdewOHm+WYnjxfoEcyRqSH87W49e6wRsTrqD2Ky2VhuNmEymbTx83u3T197zgZCKhICQkAICIGFIiAL+4UiK/UKASEgBISAEBACisBn71rEi/8+UTP4357+cz65+DPzAvTRrz/g/zvmTzj36X8c44Nr1+dV3604SdZfmVMXYTVzViKsZsEq90Wt7A/2sqkIJo7XsmbMxVjTKkxXz9Je6qQj2qAhrGr/Gx7j1NGX6Dk3gvmRRr7XsArzeIBdHQEibw1xYnN3TFjd0j3F040eGlaZmTjuov3VCFOftLPnW1YiQwFeHniHwupaNq8uwDQZYNsTjZyq8vKTTifLF4UZfbWPH/1zAU/XOnjMNES7+wCji2to9dlZGj5Ll6eX8+FLHDs5klM0mjXCIyO01zg1sbfQ4eJbmy0MelyUKmG1GCJjA7Q868J/zsKm1h/wvfpVvH90O2tcQV1YLYbwSD9tbZ34Q5OgMYwTVosjjB718A1XPxeKHOzv9rLJHGL36u34qefIkJuK6yE6mty0hyYpa+qlt8lKwV1hBjMSVkGLFn5kmJbyWno0XbVfH9/ICF2POGhTf9P8dcv5mdfB1rFGjf0DQwfY4fYxOF5Ck7+P5tWT9FQ5aHnSsH4gzGBHI8/5QlxeWcPBDjfrlwzR5qil64ZsHnI6jFKZEBACQkAIzEJAPFZleggBISAEhIAQEAILSSCVsPpH3/8hf1Dw4Lya/bd33uLnf/kXIqzOi97td5IIq1mM2coVZZw7fyGLM6RozgjEklZNcqzWxq7XdvLSsIvHFiclsYoKq8rXNF48S2UFEI1uVdGr1d26uDerFYCVg6/3st4yyYnaGq64g9SVRHijw85GX6okWgtvBdD68iUaLGdpdzjpSBIKNdH04TF6NttpMSJs1XhU94TYu3qSjlInBarMg2fp2OCkPXp+srB6T4Bt1kZORQdTEz0tDO62su1PBpisL2CwxcnWvmkGWhs2U6Kw+mCYsBY1ix49OjZA+24XPeratPFZxhlVZz9ogrF5jNHiYsIHStnog02HQuz/0iVtXO/vGKZhSZBdNY0ci/XbyeHTXlYMu1n1mkPz1I28pke3quhc7Sjy8MrJGsyBWtY0hnI2PaUiISAEhIAQWDgCEjGxcGylZiEgBISAEBACQkAn8PKa5fzBAlkB/O6j37NerAA+tlNNhNUshlaE1Sxg5bhoLGnVSB/WpzyaUKaLdwUQn8QqSSyNXcZ8hNUqN4fdTioeNqNt878aJoIZ8+Iwg239fM5dT9mHsyWmWnhhlSoPr/hqKDNHmDoXxO/vw+/XM76m9TVt6GXEXcr5tnIm/lxZASRt0U8WVpM/j0sMdeKJIfY8OjwzOVdS8qjKpk4ayqc45vPgV0Lqyp0c6XFRcT04HfmqtvmHtrOqoUQTzQsCtQw+2svm8AGKnw5ponbFZS/2ang+VjaYMNM0cfyhIOt6C3ihtTRmRTBdyML+YJBN16eTmOV4qkp1QkAICAEhkGMCIqzmGKhUJwSEgBAQAkJACMwgIMmrEpHI+ivzm0SE1cxZiRVAFqxyWtSIMlRJq0YH3OwLRvTql9XyvZ2rMDPFKSPSUd/GrvumqijU+Qurxhb3JWFGA338KHCJ9x8s56tfreGxgjwSVrUOWqio3kK1w07l6mJMkwO02FyUa/6pKXxNNWFVjw698vUbE1b9q0Pst04m2jGoS4qKt4YVQMr5oEW+FnOmrZyt3UaUqiXItkNm9rcWcsph4/u1AUJPhen4+jts6rVyWdkAdDXyk3EnyyMRIiqJWfIRDtF+yMQzcwir1ifd05GsOZ2wUpkQEAJCQAjkkoAs7HNJU+oSAkJACAgBISAEUhH4iz8q4E//8L4FgfPf/9d7/P3Ppxak7oWqVNZfmZMVYTVzViKsZsEql0VjSatmqTSWxCpXwuq/GB6dCQmnjGjHIiWsOhj901tvBTADSVUnZw/ZudKzjPNrDSuAKjstcTYBMSuADU4KtARX849Y3WrqZ8xVwmiXnXXeaSsA3VYBwwrAQoXVzGAoyV823lJA5R9rUnUVcOGsmcfuC7LO5uJCkZefBO2EQ1M8tjJsWBY4OHzaR8WkimT1pZ4VRoQyr3koUYmuokfMCmA7axoTo11zOWelLiEgBISAEMgdAfFYzR1LqUkICAEhIASEgBBITWCF+W5+sLJwQfA8e+4y58O/WZC6F6pSEVYzJyvCauasRFjNglXuisYlrRqoZU1Tki+mJsbFJbFKJ6yu7eSnvXaWXh3h2MA7mN7zsKNgOnnVDI/VTjevBOopM4W54D/EDy9+mqrNTjatLFBZsRhUUZZvpkhe9ecOHjOP0eNy0HJSz2z/2OIpTvWEYHGIbbuVgpi743BoiMKQj2+4+lDuv2VN/bzgKua818HElqCWmEpZJeyqc3FsPJq8qoQrR91scw3QlCqqNQsrgK1dNva+2km1ZYoTPjffCcBTbi/NT1owRZNXhTs522aH09182+3VPFELHW72e+ope6+fHU+6Df/Wad/ciaMO1riUEDs9/pGzB7A97dOiTAsbegm4S5no9rCjbUD/m9XFt1wlTHRtp+3h6eRVb/hq2NgxAtHkVeYh2utqtWRfcggBISAEhED+E8jbhX3UZih+B4XJhOnDKS6c7GSHK97j20Grp5FqazFmIrAIJk730VLt1b8DU9WlbIjeHWOw/xDf8enfddqRsqwJk0qmOeBjW3y7qnyR3vbmcgtmE7DIRGRqjDMvd/JN4zs0/2fBzb7CEio33887R4Pa+mrmUc+Rc25WDCftkLrZl5nD9qYtpIY1y6Vs+6bWdt99RrfQ4jqYrk0y2Odhq3eeL7KTbKXm1dWiGvZ3NFJZbMZ0fQx/jSMh78C86lyAk8qqHNz/zgCnFmxtqn4DePi6vZzl95ngepiJ4SA/7uikSyWulWPeBNJar827xvgTdVs501Eba1zpximTMnNfjBYUU5rC3m3uU+dfIhf3+PxbT3vm3jILq+69J6c1n33/Q3ZfuP3utbxdf+V0dHJTmQirWXAUj9UsYOWqaDRp1dWzM7eba23YOPj6IdZbjCRWixPF0unLsNBwqI9mmwUTEabOdrN93M5LcbYBycmrCmt8HHbZWb5E/QqB8GSIiUVWyh4yhNVuXSCMLiI1H9bwFKMnO3nOEDorPQPsrynBfBeExwdos7nw54qNElLrfDzfYGN5gVrERtQFcOG4j2+6+/mKJpoG6BpfRrVV9duEKaL/2IteX8rFQFbCqj4GTV0uvqp+LC6KcGUkxLFzZurqpz1Oy5wemr/uoMJiArV9/64IV4YG+Duv4blqMGl+cZimVVOc2G5jx0n9jxUdQY44CmYkCYv2vazAROQ6Wt9HQ/38qNOHf7USVksZ7Q9iftLO0sVgWgThN0P493loG7j9vthyOG2kKiEgBITAbUUgbxf2KX8URl9iruL9o9tZ4wpCUT2H/S4qTSP0eP+alv4RCh0+Du91sPScj2LnAUMsTfYGL6Ha822aa1Zh+lkfu57yxImwyWUtbPJ187ebLVzo0JM+aofhxb78agi/z6u1DapeN83VVgi5WVWX25e+t9XkSnexzf2M7VQ7ckpZ50VPcJogOoiwWunuZ3+dmaM1drrKDzHgsmEa6aPtr9XaLm4++krZ2DGPWZFWdFnFnpf72Hytj10O48VEmuq1NeRTEfy1Hk4sgdHjeh6CGz9yI2bp1+HipYs7KbvYTbHDO+elzUcAa+gdovVLEQb9Pjp6+vnVahfPbK9h/SPwRns5Gw/M2WxeFJhP3xf6wkVYvQHCeSqsrvzc3fhW5DZq1XX+Mud+dXtFq6qRzdv11w1Mu4U6VYTVLMiKsJoFLCl6ywks7Bf97N0r3Bsg5DRxzGFj14K9fb/liOUChIAQEAJC4CYQyNuF/Sw/ChMFABt7/PXgd9MS92Jv06EQ+21T9Cxz0DJLXfouDSvvH69lTWMojQhrCDTDO1l+LhpF6eTwaS8V4QH+c73auZI4WIVWO8uvBhYwSu4mTI6b1IQIq0mgtcAHK+8bO6AuV3k4ok1xT9w8062bKqf6sDzlyX6kZhNdqvRdY/fO8WJg4YS4XAqr2aHJvk/6Drqlr6sEsfHRwxbqXFt4/6hvxrMhuyu6eaWz7/vCX9vC/t7KZJ5lUmZuDreEbZ4Kq4pWTeHnqXv483ODy6BEz5u/pO/yLzMomX9F8nb9lX+oEGE1i0ERYTULWFL0lhNY2C/6aPds7H/VR+mlPv6h5wX8IXMsCsY05MVe3Z2jyIBbjlMuQAgIASEgBG4Rgbz1WJ3tR2Hc7o9dSYJmFGOhL0hocwS/zc7uJ/WdFufTJH1s6h+m+ZEh2lbW0pW2XT2K8otDRhRq6wCT9QUMtjjZ2pflTg2nhyPb7awoMmO6BiZThNFXD/GNhgOxrfFq187zzU4eL1A7e0yYro5x6sWovYCK3PXS7Czngaj9wJvBuF0jSZ+jdrL0025YBlW6e9lTHXfu1Ainuv6SXZMbOeKJazNpJ066KZpKNNB2yZSM0fWIgzbjRK3csmFaXoDmRn08RjcMU11iQtuZdDUCKkmmNUTlOTePT4a4cF8pZUuUFYOJ8NgA7Q0uelKN+dp6DjbVUrGyAI3YIpg628+3d8eLkfE9sFDn66Z5g8UYg7idN2vVDq0CJi7CA0Um3d7h7SA/3DdGxTMGn0UmeDvIvp3bdfujOdrP3ApA3y1WGe5j41OeNFYJqh9GboLr/VifvKTZCzx+dYwriy08oCwzCHOh38uP79mu91H9WxTmwo897GgZ4LIxz0f9QUw2G8vNJkwmE2E1j7zb6bEOEKwv4NR2a2yXUzy9PQOpxm07L0d3m6ldVOpQO57idnNpfzPsM7QdX8ZOq/DFIPtaXPSUH+Knu60sXWwCwwZkdMDOurvUmJg40X2JZU9bWWpS9w1MjQTY12TMCeO5cKrnEoUOVccYR+0vsXTAsF44aWOktZyJ10Z44NESzIpTnMVHQ5o+dc36bNaFt3sDLlY1DKQpmToCe/q+CWrzfcXFfk6ZbLq1grq28Bin+r1s0+wejDpmLaM3H9txZ+wK5Ookg7FnB+hzMUjPeCGb1RiMDfD/XHPwf824D7czmu5Z0ZOU28HoeeJzCyJTQ/jb3fpuNm18sruv9Gs1dgiuVlZoJkzXprgQSLKDWVnD/r0u1qv7VR1XJznR8Sy7Ytdpo9Xvobq8QJ9z16c40z9MYb0dYlYAmZSZ/dmqmo7uylQ7+rRbYDzA8VRcTwUAACAASURBVLCN6kfSWQFYaeh08RVrCQ+oc9SzZeosfu+z+stCY16/cTLC8rXGvZxsBaJsObqS+h8IU1mtLOzK2Tr7JL4lq4+df3w/m79w7w21ffQX73PgX9+5oTpu5ckirGZOX4TVzFmJx2oWrKTorSdQ3eyjYtEQ3/fGebwtwGUVOlx8q9bO449YMC+CyHsjDA68wL72/lkW2wtwIVKlEBACQkAIfCwJ5O3CPpOIVUctXSmFVQt7Xg5SZw6w7YlGTs0VuWMkfNREJM1HfKYIW7k3wEGnWRNSt/VNogmHlhC7V2/P3oZorZvD9SZOdB3CH5rUrAuO+BwQiEbNHuKs2wqvd7PL42PQ8HFvfuKyJiw+4AlpSSxPdbn4pi/EZSVU7XVReVl5wA6wXLvWAs50NPKc+nzlTo70uKh4uw+r18yRXgccdbHVpbxlS6jzuqkIHydi38Mmot7xSqDx0moN09bgnX3NEeXbUs5WLadl1Ac/wgVjuz/oEb6PX/JiP2kjEMc4XcRqhTnMYFwfXupz8dhkH9anPCleLNez31/Kz7oP0XFSeb/vRJUvG0uTjFPLI1DMhahXfJGDZreDpa952PVo1PrqADvcPgaVqHXUTcUSpfsm/U0x1a5n9vYzFla167JwZi7BPiFhaLEm+leYxjjW8iy7+kfQ52sxpkjy38wM7rayzTztlz/NuIaDHW7WLxmizTFARb931mSmM8bNiHR9IGZZoOZQJ//gtnNvLCDAyB9w37R1R8ynX2tX3dMpogSNPA/E9SeaU+Cx8ADbbC5ORcuER/B7vXT4lTVBnKipCatWzO+G6Gh00x6apKyplxdcViZ6bKzzTKawpZjrsW+hwT9Aq9XE1OkB/mtXrz7/Eo7MhNUKc9z8Gi+hrusArXYzZ7wOtnbZ9TGetcykkSehnPcDPnZ7u2PPju/VT9unaHOxGMIj/bS1dWrPIHXMGM+1Pn6a8lnhZYc3hbAaHf8h4x4ZL6HJ30fz6kl6qhy0NCphtXjmPTTLfaXlqyiGyNgALc+6dBuM1h8Q3x9lB6Puz8ffiyujWbcYc73fGKPyqdj9UejwcNBbQ9limNCEVdX/AVpnLTNp3Fdpnq3qOZCKQW83zWsLtJdG2su7FFOqoaOXFf/SzQ8PKN/pEpr6+2guGaOj1Em7Ma8TGCT0L3pPDSXM694mKwXRnBx5KKwqDDcSuXo7R6pGp0Derr/meuzdgs9FWM0CukSsZgFLigoBISAEhIAQEAJCIAcE8nZhn0YMjQohkaAHR13ql5u6qGRhtMvJOiUAzCWsxn9+zRCc4pNmqSgpE0wE3Gxt6NdEvVzvXNGE2geDbLP2sTnYqwmcmliUPMYxscPwmJ0xB9y8crEec9DF1oa4pFza9vJSzv94mBV/ZuM3UY/a2PnG1vKradqdda4lRfMqcbDJzOhYMcs/NITNzYc46yvnZ0okuuZNEK/TCauPj3djc3hjImpFZ5Aj9rBu75DB3NfKV4UTomZjp2kRxxbe8DnY2JEUcRyNiI6zXNIjoEmwYdL+5kh/PfHtm2MJTWdPXpWZYG8IKQ+O0VXtoO1cNJrRh915wOCV/m9a1PVrDk1kjLzmwVEbnwjOwysnazAHamk3+di/dio1vxlC3PTLjF01jQnb3wtd/QSbijnTUs5zywYI1Zk50VTDjnhP/iIXLx3fyfIhDyW1pTOTChni0mifgy+3xIl6hm3ChPI+fkgJd5akvAHJwmo5E1121nmjY27l4Ou9rA/rlgrz27Ktv5z4ikpepaJEr0WYGgniP+SlXetjhsJqJESLszYuInua6dYnhmhSwuqsZYI0KHuSt7rZ6Eh8GVLZGeSwPUJPlR1T9yWqHzxLxwYn7XEvpmb0XbtnUz0rUt98rQPDNCwJkjj++guVFcNuVk1t16KO463M5rqvTOq+eXiMns32hMRo1T0h9q6e1ITHn3WF2P/ElHEvRK/NYEcfFq9ZE4gjSXOn0KPmYokurL7omruMq3b2Z+tuK2e2DNNcNJQ0jjqDSlN6YXUGUS0xtI2wejG1RM1rMycSoscNC4rTblYNbUn5MkZjZDMxmKcRq9E+K8/V2sLPZ5zQSiWq6r38y9vSUzV5nPN2/ZXB9+vNLiLCahbERVjNApYUFQJCQAgIASEgBIRADgjk7cJeEzutmJMFTsKMHvfxDSORZTKCqPBKyMeWamNr/VzC6pwRqxYqGtzsddnhuC5oZiaApRmglTXsdddSVRrdjTLGBMWUmZUdwSR/pmWqdrDGlSIqzBtgsnoWn/WGXkbcyxicsYVbF3cKT+7gR+a/prnKom01Hjz+El3+A5oXbGHDIY64bCxV26NPB3ixO1X0Xeo+aaJMUYht1kbKlLVCQYCtp0s58lRYEz8Glci59rIekZhkzZCxx+psFhBaxGktm1aXaPYIkfAkox+aeaw4wjGbjZmWETb2DPioW2kmoqwQ+nvpeaGfQSU0pWpnrr8xe/u/UWLWogGsttmEVV3kq3w3UVBOJG5EAVph0FfD1g41R1IJd3P8TYveTGWPMW0xYDm+jLEmS1o7gMRxc/PKpXrMA6nm7bTwfvR+Lw33DLDO5poRBa1bRQyxe/UUX0vO1p527OP6OblFF+4SxjtZWJ3Z5/iXJE/daPb2IivVW2r4Wo2d5Sriuq2crd2ZCasrhqP+zdMjHrM0KXqBpcouYLYyrstU+cqZSPWyoMjHT4MOwj3LOL82OhddCZHfM+9DIzlximfFzKeAMcahZK9ZIxL2oSDrTpfySvL4zHFfTd83ideK9pwr5Xybg6naIOvDM+8ZjZ19ivYBM80pn5lxkdGR7jTP1bgyF71zPFu7uGxrYMVY/AsOndTsgr2FTS43X91spew+E1wPM3ExzL2ri/mNEn2v6zYY6eZ1+7VG9jw6RrvDSUf8Do65vvdysH7IZRUrzHfzxOc/gxJai+4x8alPfkKr/t8++j1vfhjRhNTXf/lrzodvvyRV6Tjl7forlwObo7pEWM0CpAirWcCSokJACAgBISAEhIAQyAGB28VjVcu8bTW2lKbxVdUyqTesIhLyURsVVRWjOX5gxjxWU4h+8Yi1CETblL4904h4HIxtf890MIykV1cD7NvTqW0bLqty8GdNXuqKciCsRreNKr/SFEf4tI9Vdd2w0kbT5hqe2mClrCDCGx2NbPSFgBIqd26hbp1d8yuNnD7ADqfaDj/HYWxhP7X9EGafEnAdrOmo5SdKzOnYzjube6m4bPjDJ43HjQurFlpfDtDw4Ag9e310+UNgtfNkvYc9VemEVb0/hVYn1U4H66usLDdNcqzFxq4vqQixJCFjVgGohisHZm8/M2E1tQA3Td5G64s+GlZEGOyoN0RVbYJronmi6Hbjwqr1v1kSLBuSZ0A+CataFG40IvJWCqsxSEaUopZc7HKK8YkX2wyP1XSiqYqKrnqJ5VGv2OruhKGIRU63v8OGv7Iy4StlY0fSaMWEVRvn1wYNkX8uYdWoI+2zIr4NXYBcHv8iLP5j5Z38eiGtWd1XNuYWVjvhGTcV90SUJW+KY4yjPzFR/R9TvYzKUljVBM5i3Qs65bP1f/Kzlf8nj4/5KHYeSCgxm7Ba2Kr8jC1c6PHS3tPPIFbW2+r5nkdFC2corJaP0V7qJGHYbzNhNRnpZ+9apP3pg2vX5/r2uW0/F2E186ETYTVzVuKxmgUrKSoEhIAQEAJCQAgIgVwQyNuF/YwfhfUcGXLrPqEzPDYtbNI85yxcCXj5WkNfYjTcLD8wCxt6CbhVBnZja/1sZeMTYo0bwkmarfOFVhtL3wrqEZDxR10vI55SRpOiyqZ/eB9ghWEFsNXmmiloxqwAalnjUkJo0qFt37WibY32ZTJDLLQOBGh4aKZfbKF7gGBDge7J2T9XXTt5adhFwc/Ocu+qAk5p2+gt7H01yIZ3Q1xZXU64w85G3+QMofvGhdWoQJIYLRnbZpwyYjW5PzYOhg6x/r0+LMPWLIXVEKXBmVHG8e1nJqzqdgwV4zOFGZXwaX+Xl01FU5zw7mRHQvKg+QqrVnhNbb3XjHH1I9679Vy9FqF3Js34J46bsfX6voAWtRxvYaFbAei+sc8tO0CoriBpW7NqV7cCWDqkrAlKOZwyYrWY0T4bX26Js26IWQHY2fjQ7JF9JWmidG8sYtVGk8vCi75kW5L45GLDPD/k4fHJbood3hhqLeq9WL1M0YXVimshWspr6YmViPeKHqJhzjJB6gwrgHgLDVVdzApgsx3TDzKNWE2+R9I/K8CYu5NpPI1VVXNFfUeflXHltPtGWQFU2WmJe5bGrAA2ODEduESDOcDWJxpTvwAynpmRpLmT2gogcX4llHndM+ezVXtJVzyUNI6zWwHsDVyi2pQUxW0I4VpirTkiVktC6zS/aGW1oXtc68ftYgUw1zfLx/nzvF1/5SF0EVazGBSJWM0ClhQVAkJACAgBISAEhEAOCOTtwj6FwBkVQaOJZvTuq+2q/TRXmZk46uEbrhTJHVOKpSVUe75Nc80qONvNt3d7dV/IdMJqlZtXfPUsn+pnx5NuXTiq8vCKr4aySIiuNiPzNapeN83VVgh5WFUX90tXE67cvBKoZ+k5H1ucyqrAQoXLy/6dVgo+NDz46lXyKhvKzqC2Vi+jErY0P3GJFrub5T0hWp9gOmoxmrxq3MOXd1/Sk7CUTtLVslPPxq214aZ55ST/4y0rO9f+ajpTtxLsenxsunuCsU99krdf9PFcm/JmVWJ1H/sNX9Hvr3TzX5Zd5oeeJNE6bg5qosJqE4xPiwQVHUGOOCxwNc7TMYnxpkMh3cvTvpNTD5kZDFlTRvilFGa09qdF7l11Lm0cy5xenvc4KVs8mdIKoKEnxDMPhWjf7aLnHLFkV8uHvdgntxDKKrKuE3O/l8qrcYm/ktrPTFhFt5jQvHbjxMmieg77XVQuURG1enKqxGP+wqqZMG9EE3itNJJXmYdor6vljQYVoR2ma4ODthRR4mmTV13s5q+a9PtpOnlV1JrD8IctGJuen0ntdpzTbQUeeNXFqs4pKsIhBo3ER1yb5Jirhl0DKumbm/2eesreG+A/17s4ppW5MSuAx2bMxREKa9z8l8LLqRPW7uxlpNkKFwfY5/HRpSWCsrBpzwH+tqaY0R4n6zwjVB9SfpeR2LVHLUvMWkIjQ1hVialOR58LccmrNMsH/Z7QklelLTNiJK+y8n7AY7xgiiZ7KuHKUbeW3E5LCKXZUiRGrCbfhzj+hoOpnhWktnLQn8+lTHR72KE9Q1REuItvuUqY6NpOmz3bSHAjYrUY7Zmi39sz+xNNGGUKRvus7mcne91buPv4s+zqMxJTrQ7HzZ00yasyKZPm2bqvzsupaPKq2PO9hKY5klclzw3t2v/GQ3WJSfd/nUtYrR5j76udVBeM0F7jpOMcWlK22yF5VQ6WMLd1FXm7/spDqiKsZjEoIqxmAUuKCgEhIASEgBAQAkIgBwTydmGfUuA0sjtHs0zHhFArZkixRXOKwb02ti1K4deqyiuP0Rd72dceJ8am8nYFLXlVeCwwLcRF2StR09PI5nILZpP+x8i7k5wJHKLdk0LkVWJDjY/DLuXBCJHrEJkMMXi1nPVFw7Gs0Uo0er7ZyeMPmuF6BK5OMjgQrVOJC16aneUsvWe6jqM/9NGiiW4l1Pn+hmeqSigwRVAbVyPvGn19IcLTnkaqV+vXq7cfpKelh59VNfDM01aWqg+MNk/1efiOL0SdSkyzMmJ4RqaZeJpX7SquKB/axqBeyIgWe+DsAWxP+3RPx+SxVVm9+91U3BchEh6hp+EVyrpT+EnO5rFa5eaIx0nFg2Yi1yNaf09dMrNpLak9VlfWsH9PI5WPFGBGMYoQPhegvc2NvzZ7AWjXstnbz1RYRbOYMHOi1saO13SEmoBpNWtJkWZsd34vRNsTIdbP0wpgtD+I+Uk7SxeDaRGE3wzh3+ehbWBZLIJ3ZoR43HWVTs9Z9Vc1b7/7jJMKS/RmCDN6spPn4j2RjXum2mpBLxUhfDHIvhZD5FYRlioB3dPFmJTf5Ekfaz6s1UTTE92XWKbmqHa9epKo2Hkp50d2HquXZ8xFJ7QO0/DIGF321AJzocPFt2odVJQUxO6pxPtV9dHGnn4vm1cVYFbz8+okZ6YKqHhI8TOsAC72c8pko/IRM6ZF2gOHwRc7+aYmUkaTkc1WRh+XsjofzzfY9ERa6lDPjlg9syTeS+77X/fCn6Z6Vnhp1wTkmUe07bICk/ZsIRJmNNTPjzp987qv9PsmSM9by9hcXoBJ/YtMcSFpTsXm3cPG8/JahIlzAX7c0WmI3TZa/R6q1XNa3e2RKc4cvURhnQ0tKtSl+pNJmVmercb3SMLzPaKerwGOf2ijujjxXpmmZ7SrnslqbihmJy9h3mzVr21OYbUbimrY3+VifbH6UtEa5cSrYSqdxZzP8+RVOVjG3LZV5O36Kw+JirCaxaCIsJoFLCkqBISAEBACQkAICIEcEMhbj9Uc9E2qyCEBteV6z/0cdzoSsnPnsAWpSiNgePC+NVsCq4VHFd2+P9jiZFtfahFt4a8iroXZRPWbeiEL0dhc3rqqzUzKLMS1SZ1CQAgsFAERVjMnK8Jq5qzEYzULVlJUCAgBISAEhIAQEAK5ICAL+1xQ/PjX0dQb4ukpr7aVWIs6lWPBCOhbqsuZ6LKzznsLRE3D73S52s4cnwRuwXqcQcUirKa2x8gAnRQRAkIgPwnI+ivzcRFhNXNWIqxmwUqKCgEhIASEgBAQAkIgFwRkYZ8LilKHEMgtAX0rPByttrP7dG7rnr22Vex9tY/N1wL85wbdrzYvDqeL/VYTZzq89OTLNeUMjJWGPU6WvTPA7g7DQmNG3ZmUydkFSUVCQAjcBAKy/socsgirmbMSYTULVlL05hCYHL90cxqSVoSAEBACQuCOIGApWvb/s3f/MW2def7o31Kie+63lTzTSG6nV4ZyZZh8BTS9Ic1ILo2umyI5PyQn5cplvYKUuZChCgy59Rb26xmY9S6Z9S50XcUXomEDWqag9STW0sRSSiyl1Fcdaukmge8mAW1KfMUk1rYpUju1vpndIyXS1TnHBmMMPCc5SSB5M/9U8Pg557yec8gzb57zedbddXJiv+6GhCdEAQpQgAIUoMATLsD5l/gAM1gVt2KwqsOKTR+NAIPVR+PMo1CAAhR4WgTWY7DKGqtPy93H66QABShAAQpQYL0IMFgVHwkGq+JWDFZ1WLHpoxFgsPponHkUClCAAk+LwHoMVjmxf1ruPl4nBShAAQpQgALrRYDzL/GRYLAqbsVgVYcVm1KAAhSgAAUoQAEjBDixN0KRfVCAAhSgAAUoQAFxAc6/xK0YrIpbMVjVYcWmFKAABShAAQpQwAgBTuyNUGQfFKAABShAAQpQQFyA8y9xKwar4lYMVnVYsSkFKEABClCAAhQwQoA1Vo1QZB8UoAAFKEABClBAXIDBqrgVg1VxKwarOqzYlAIUoAAFKEABChghwIm9EYrsgwIUoAAFKEABCogLcP4lbsVgVdyKwaoOKzalAAUoQAEKUIACRghwYm+EIvugAAUoQAEKUIAC4gKcf4lbMVgVt2KwqsOKTSlAAQpQgAIUoIARApzYG6H4mPtoGMZMZxmu+itQ0/+Yz+URHr7n0xtwb4rAZp/GB1e8eHnaj1L34CM8g7UPtXiOHtxau/mGbrFur3WjPx89USRdEs7Y7WiZW6+3SANOLTyDceyufh7fjMZw7aGcbulD7v+hnDQ7pcAyAc6/xG8KBqviVgxWdVixKQUoQAEKUIACFDBCgDVWjVB8zH1s9ODoPvkYrN4n3EP6GIPVhwW7wYLVqT1IHCnFbH8Z9vgf1MSPz+ZckEbteM2T1DprDxvY/4OeHz9PgfsXYLAqbsdgVdyKwaoOKzalAAUoQAEKUIACRghwYm+E4mPug8EqV6w+5ltQOTyD1Yc0CBtuxaqRq8bzBKsPiZndUuBRC3D+JS7OYFXcisGqDis2pQAFKEABClCAAkYIrNuJfVEtevs92FskAZAgIYXZeBjHfX6cmQMKnF580O7Cq2bl54A8P4lQtxddkSSQDhpnwzFIr9tRskXGRHcAeNePyuQJWN8KZNHZ0BsbxkF5BHscPlzbVovensxxAdxJYiz4HlqGZgCkX3dNhDG+yY7dW02Q4wFsr88JEtQgxIyb14EXlPPfJEH+OobfHE+g8mj6nDdJwNcxHD/SiOAV7XSUa/r1URcqLdo1QU5h9kIf3veMLL5Su8QlfX7RFHa7rVmlAEpRH/gQ7fstkO4C2Czj5rkAfq72Y0F9YHDhZ5IEpP4QR+i4T7PL+XL7hvEzRxkKt6TH4U4CY0Pv4XBQ8RDvq6AninjO68yVfTGc2i9hrNGGwxfSBkq7t4Chagc6rqx2HdlB3hqlAFw+nGp04OUik+ohSTJmPx3Az5tOqK67vcM45q7AC8olKmM1P4Px/v+WHvMckDX6yvXTwsYo+ueK4d5pgbRZgnR3HteifTjsGcGtFe+pOOoDf4ejVVaYMrdDcnGcmkKT6CybRte2OmSqP7R/PI3W0gT6tzrRlT4RtV3xNDr+ryhe/dXKzxNWu+/zPk82HMq97de8VgBr+VV5ccqXea4lSPI8ri08AxYc7PSj3ZUeK8i4PRlGt1f7naB+CT0fuaOUdZ8pv202AfMzURzv8GDoisBzmQ4+L1+QUbLLov62ku4mMTHiQ40/tuZzsuZznxusrvo7Ks+/CrsacLK1DpXbzFCfYuX6psL46zYfzsylf6ddD2NcsmO31QRJkiClEhgP+3FIPX8dbZRyHBfsOaVJVvH9wSrnZh/AF202FD4rAbIM+S4wG3Fgzw3/0v6LnOj0NcNtW/x9l7oeWxg/rDk+RvxLyj4ooF9g3c6/9F/KQ/8Eg1UdxNteLseVqw+nEouO02BTClCAAhSgAAUo8NQIrNeJfWt4Gu1bZ9Bd61KDxwKnB7+qtmDC58FQsR+f9bnwwuQJHPYGMDFXitbQCNp3JjFU5UTHm0rNURtM8jzGB73o7tZq/VUGYzi1T8ZQlQMdmSDGNYCpHhtuBh04MOrAqVEvXv0ugo73PAhdseBgYBD/UG3CRJsNh8JawFBpkjEfG8RfBAIYT4eiS24Y9f/IW5GKp89PCSZGvajcguXf+3oEtn0+3KpKX9PMCLr+yofQFaC8vg//6HXgh5N+ONyDuAU7ej7tg/u5SQSbveiOJ1HeOozhVhvMm1OYUGusWtAUiqCzYh5nOt5DS3gGBc4APupx4odxL7ZPvo2Ex4prgVocUMLRIifavU4Ufu5Dy8jyYLWycwBNSjA4FMbEnOIxgt5qYKzOjsPbw+J9FfnxWcwFjNjxRodyHBtO/n4Yey3AfLQR25u0AOrYJzHUPxPBHnsAlatdR304a4XkGsHqLi8+apAw1j+AUDypepwKOIFoHV77nQtfDDuBUQ9qPBHcQinq/V5Upvw47FfC45yv1fpqji9rrgarVkBOZN1TnR/ibxu244+jjXjNY81zT2XGMIWxgBd/0x/HLSU8+tCHppdTOPOuHS0vpevqdlSgZkQ5rAdnp49gx7Myri28gu3CRxf9ePWGH6HNHjSt9Dyl788V73tT/ucpb4i86rXGgFX9oP2RAxG01HvUsLS83o9OWwpdTX483xPFSZcZl4LNeD8Qx61tR3BqyIPKzDMk9HzknrUNPdEBuF9MINT139AWnoESMp/8sBGms0dQM1On/a5Z7blMP+9Lxjj798aLqzwnXzcL9p+usbrWWIXz/dPVgN5QGb4cHEDwgnJ9R3B2xIPyhPJHpu/T91/W76a5UtT3n0Cnw4RLfidq+h3CbdQ6x0uC1TV8g7ZVzk35A1ieFatLVuhnfifOYMj/V+jIjF/Qi71bJtHlrEN/s/b7eMXxyWv21EwBeKGPUWC9zr8eI8mKh2awqmNUGKzqwGJTClCAAhSgAAUoYIDAeq2x2vnJDTRZptDtdCGYs2FLZ2QaTVtiaKltXlypBi1Eennai+2fO9Vg9Y/nGvFasxLYpb+KfDh/oRYmJVBLh2BqgFs0iQ5XHf7ojaP39Xn0u53oWghM02EfRmDZd0sLGFJRHHq9GeMr+WdWmDntaMmsRg3EEK8GzuR+z5nCUPERQAkUTdGcawIKPGHEWq24pARoW5SAxoJLHS7UZIWg7qE4euySFqzO92EqYMftfhf2ZAWDBb4I4rXA0G+B+gYLLgecOBBcHqSufUtpAV7h7xuxPelBUrgvC3o+jcEtK44+YFcAXwzbkFIC5C2TqHm9GRPw4vyNBpgiTrz2++bVr6PYCekBNq9SV3f+KIZDPRL+IWDHf6ghZ9a9sjbEQouFvmzL7wk1WH0pkV6Bu9ipOmY7kwiWnceO3HsqHfbnjiFgx8nfD2DvnRHYHLfU8gc/nvRie30YaA0j0WrCbMKKkj+lV2VXD2AqUIEv/U5cOxBb8Xk62L/Gff8v1vzPU47R2tfqQnce10W/KOovBrD7TgSH7J6c58uL89cbYIp5UNOkBODpL9WqDFeVP3yoAeYaz0fu5m6Km8eaDhBzn4f0s7/Wc/mKEtyZlqy8zgTdhRe92J6oW+E50dO/FqxeWPN3lE/ozlVXi1el0L/1LMqV+0+Oq78DhxZ+1y6eW83rk2gVbLMsWJVW881/qovnpqy8Xj1Yff/FCOL1Joy11uJw9or7Ig/OnjuCkkkfSr+uW318lOeHXxR4DAIMVsXRGayKW7EUgA4rNqUABShAAQpQgAJGCKzbiX2VD+cDtShXVodeiSEUGkEoFF94dfrH8cwqx0UF9bXnF2PYM2zG6c6yrFfjF9uoQap1Eh0VdRhKr/Izx5QA9gZ6YzHsTQ3C7vQv2cG9QAlFHfPoLjuPSpHd5/PVRFz1e1EUX0gHip7cVZLaKlklQDu+yYtjrySWh81ZK7je36qcawr9+53oyg6kiwL4IubA1YEsHwAAIABJREFUfKAZV6sCqN9m0l55Dw9j6LSyGjX/3aSuGHTb8bLFBEl59TqRBKyl+OEVP0rdCRyLiPellgNwyuqr6uPK6mH7LXT1AUe9BZhQVsDuVMJBM8acdvx9/VrXUYYvDyiv2Udgs6+xYnVbLXq8dagqs8C0CZC/S+AmrCg3TaJrmxcYGEF7lUV9/Xni3Fn0h07kX4msEK3a1+Jr+RnNFeuONg1jxluGqxoA1EDKrb1bf3Agjt6fJPP+UUG9F9Uw3olbyv1eFMchWzPKlfvaHEXNxTKc2pdCsMyFCSU823VLW7VXvNLzZFn7vg/8J95d4XnKvmvWvtYK1FxcbSzq8EnTAE557CjclMLsxSg+HhzWVlmqXsWYyCoboR1bez4KLjjxj+aRNZ+PmpxgtX54Mv9n1L6zgv5Vnsvt841I5pS5WHh9Xh3XlZ4Tvf0rfxlZ63eUC8HcR1ldlV6HgztL1XIXciqJ2T+ZsMMq44x9GObI0vsv83H1XquWESo6jcIVfu/lbZO1YnXs9dV8ldINq52bHS1zqwer1w7cQJO6wt2zWC4lfQFaGYxJtMUK0LPq+BhZE9aIf5XZx9MisG7nX+twABis6hgUrljVgcWmFKAABShAAQpQwACB9T2xt6DS/TbcTgd277RCSkbQYZfxszkXStI195YRpOLoHpBwdKUgaOHV/zK0mJRVnFJ6NWH6Nf9nZKWcX56vBEb3n0XhCiHEkg88zGC1IoHuspzwJCtYHbdPotNmgnwn70VoNQq9SRTYXHC7nNhbZUOJlMSZDjtachdupa3+I9qHjj4lbCzF7uq30d5Vi0I1WNUCCaG+lIbqKlUHUv0OXK2KYf83SokDqCsvCz6vw5n/ZQCtz0XVkKRSCUXWuI6rP4kJBKvaSubKO1EcP9anhnTlVU78Wasf9UVKsJoOQ7fZ0Vpdi337bSg3y7gcbMaBQO6r/YJ9Zd0Ma4eNKwSrtuTycVasM8GqUvLCqa3QHG8cgCmghYuvBevwWcyJVLAR31QPo/JWpoyEclL5nqdpHFRWI6523w99j/3N+f9QkX3fr32tfshKneO1xgKl2H3kbdTvcah1QeWLJ3B4zoFTyuvcK9zXqYsBHN/UjGNrPB95g9V8nzE0WF3pOYmi2L/2H1QWg1stBF11rPY70bbkjyQWdH4SRdOPZjDUE0B/KA7YHHizwYdjVQLBqhLiV51FyWrha26b3GB1Rd+1zo3BqgH/xLOLdSywvudf6wuOwaqO8WCwqgOLTSlAAQpQgAIUoIABAhtmYl/Vh6kBB24PefDN/kCeTaiyMJbU4MtF0jar2vvdCMaeq8Xe707A/lZAXaGqlh8wRdOvpefDTW/ikrW6MO8Q6A5Wa/HHEzHUPxdVVx9mlxjQSgGkX2/e8qH22vJCXU3t6EtKATwfQbLBpNVA/VzkBrHjZHxA9VBf0c/6yr+abzWDlfvSuk3bp6Zwc5sV36j1G5PQVhpPY2KLDQWfp8s3dK59HYtB3iorVuuHMeMrw2xO6YN8mz9p52hBZySKphfjaNvZiNBSEJ19pTfYUkoBZNf1zYyZUgpg/3nsyA2tFkoBOLDHn/16+mIpAHWjNRzB2WkPzF9O4YfbzRhXy0xoJRf2fxvH7Z0VSCm1gwN5Sj4sPE/FmPjJGvf9qs/TItBCKYCVrnXwP1HfqmcsgAJvBLEmMyZ+N42X/0yphVyGA9l7z2WPT+a1/tWejxVLASj1iXOfl/Tr8Gs9l68MrrFiNXdFZOY5OYMhHFz7uc/q//aJtX5H5V5DZsWnE69lrbrVVppiYcVq5d14ehV/5vOLpQAOvT6JJiV8F2izcimAfL5rndvawapWCsCcU4ZBWQmrlQIonPTB+XXdso3zlq4o5opVkX8p2MZ4gQ0z/zL+0nX3yGBVBxmDVR1YbEoBClCAAhSgAAUMEFifNVYb8FG8GQXxzE72QHlrGKc9ys73TrwPP6LeMtwc9OFwl1ZvscDmwa88pbjZ34iuzMY+6mZOy5G0eqOlwOZ5TGTXK01vICXFfPhZ04j2auk2F3q8b+O/nHsPLSPaJi7Zr23nHQLdwaodLZkNua4P4het2i7ni5tXBfC2W9nBPr1Ri3lxU6/lm1el20gxdBxpVnc1B0rh9nvxZ1IUX2xpxjsvxtHdpu14ntnIpmQ6e2WjdlUFnRHEGixZG13Z0N4VQOsuM1JxP47LjTgq2FfGSd1AzGlRdsrRXlFXVtepgdh2SEhirNGOwxeU1qtfR4tnBK0iNVaLvDgfbUDhlQDedimGFlR6/Og9YoP5T3EMn/sBDuz6HqFuL7qUGo1FTvQOBdQNlJa9XrxGXwurX7NuiszmVZjLbMik7GyvbF5VitujXhzymNUVu0vvqfTmVTtTGDt2BIeHtE3G1M2rSudxpq0BLel6kmppi50SlP4z57tgfGcKwf0udM+t/jzVJLQNlFa876WcXdhX+L2z5rUGy3BylbHoak7ireM2fP9xAO+rz/XiZmlnnLW46o2gsyyJ/o4j2lipY+lF+7Ykjtf7MS70fOSefHpzJUsCQ94j6FD6zWxedboWGZsXVnsu8z3v6RIFyriu+pwMFuMjZXMs0f7TvydW/h2VG6Jrq6yVurULG4K5/PjA50L5s8nFYNUEKKt+tWcka/OqQC1qgrbFzavWaLPi5lV5fUOQG9tWOTclWNXKJbzwqQfb++ZRmYpjQt2cMLOCOvM7MbF4Xyjjp2xeZZpEd30dgnVKDdz05l8Lq3mz/0AURb3Xg4JbAXTl2cDPgH9m2QUF8gowWBW/MRisiluxxqoOKzalAAUoQAEKUIACRgis14l9eX0AHzTZUWI2AfdkpTAgrp0L4JfesBp4Zn5ebpYg34P689l4GL/tCyC0M/v/eOdT0lb67fhu+SZUBU4vfn3UhcqX0se9K+PmlSh+F+xDf/whBqtzwMKxLZJ20so1XejD+550yKt8r6gWvf0e7LWaoNYskJMY+zSF3S4ldE4HyUoI52uG22aFCTKUogBychLnTp9AMG7FXx5rxu6t5vTPZKSuRNHd5UVoYcOujJkF9YFBtO/P9CPjZjwOucKBQmXVrl9Gr3Bf6T539anlAF6YWlwpjPTKy2Xjsdp19MfFglUlIK4N4COPAyUK2T3FIo6JOxXYWzSNLmcYzytWOy0wKfUn1Z/HMNThR3d8+UrPVfvKlBXIDVY3xTD0VTGqK8yQlP/J87i2MK4rrQAuRX3g73C0yqqel3o7JOMIHfelQ8X0QTxKXdrtuJ29UZtacsG5xHit52nV+75UR7C66rWuMRbbvLjd6cPRt2woVC5aee7vJDE+4sPfBJT6yhmTUpil9H39bQITHw/jeLf2e0Ho+Vj2K0Hp98Ml93nqegy/8QfQH0+u/VyuEayu9Zys+dzn9L/676h8q5O9OOVzofJHJsj3ZMjfJjB+w4SDuxZXrL58PYxxyY7dW02QNkmAUm/44z78Ug240/eoSBvl90JWKQDtD1ur+D5bt8q5KcEqsLsnipNvWSHdS+HmhQBem3RkBatanVbt950F2qMiQxm/4x3pPx6tNT7u59WN0UoSg7DvW1pf24h/Y9kHBVYSWK/zr/U4YgxWdYwKV6zqwGJTClCAAhSgAAUoYIAAJ/YGILILClCAAhtSQKS8iUibDXnxPGkKPFYBzr/E+RmsiltxxaoOKzalAAUoQAEKUIACRghwYm+EIvugAAUosBEFREJTkTYb8dp5zhR4vAKcf4n7M1gVt2KwqsOKTSlAAQpQgAIUoIARApzYG6HIPihAAQpsRAEbmo65UPxNBG3B2AoXINJmI147z5kCj1eA8y9xfwar4lYMVnVYsSkFKEABClCAAhQwQoATeyMU2QcFKEABClCAAhQQF+D8S9yKwaq4FYNVHVZsSgEKUIACFKAABYwQ+N8qtuO/T04Z0RX7oAAFKEABClCAAhQQEGCwKoCUbsJgVdyKwaoOKzalAAUoQAEKUIACRghwYm+EIvugAAUoQAEKUIAC4gKcf4lbMVgVt2KwqsOKTSlAAQpQgAIUoIARApzYG6HIPihAAQpQgAIUoIC4AOdf4lYMVsWtGKzqsGJTClCAAhSgAAUoYIQAJ/ZGKLIPClCAAhSgAAUoIC7A+Ze4FYNVcSsGqzqs2HQDCxTZsLcMuHYujlsGXUb7x9NofRmQ5ZwO/xCBfZ/XsOMs9N4wjJnOMlz1V6Cm36CLYDcUoAAFKPBYBFhj9bGw86AUoAAFKEABCjzFAgxWxQefwaq4FYNVHVaPp2kDTl3xotIkYzbcjDfaYktOoyk0iU6bCbPhYrzR9njOcCMcdW9fDCf3Sxjz2HB41Jgz7vn0BtybIrDZPcaHqPlOkcGqMQPHXihAAQqsAwFO7NfBIPAUKEABClCAAhR4qgQ4/xIfbgar4lYMVnVYPZ6mmWAVgJxAqNmBtguLZ8Jg9fGMinJUBquPz55HpgAFKLDRBTix3+gjyPOnAAUoQAEKUGCjCXD+JT5iDFbFrRis6rB6PE2zglXlBJJRHHq9GePpk3kig9WiWvT2e7C3SAIgQUIKs/Ewjvv8qBxUVolG0T9XDPdOC6TNEqS787gW7cNhz4i6clQLPGMYmitAtc0CKRGBfboCcZeEM3Y7/kPpQ5rCuGxFpUUCNknA13EM+erQlQmtt9Wit8eDvVYTcE8G7iQxFk1ht9u68Cr+6sGqNm4vT/tR6h5Mj5YHZ6ePoDwxCKvTn/6e1u7H/+qDs24EcHrxQbsLr5qVawfk+UmEur3oiiSB9IrV2VAMkt2OEpMESZKQ+kMMIX/j4rk/nhuVR6UABShAAR0CnNjrwGJTClCAAhSgAAUoYIAA51/iiAxWxa0YrOqwejxNM8HqPObnzTCbgfkLXmxvDKunkxusFtT68MFPnXjVYoKkZHN3U5ifiuCv23w4M7fY1+x1CYVWEyTIajD3m2EZ+5rsKDGbIG0GUokojjc0o39Ou+oCpxe/PupC5Uvpn381g/G+I2gZSRrO0hqeRvvWGXTXuhC8ohzbg19VWzDh86BMCUWtyuLdCDre8yB0xYKDnR/ibxu244+jjXjNE9OCVSuQmgmjq6sPoXgS6IkimR2sWmXMjvrwc08Y14qc6B3046ApjradjQihAacmvai8F0ew1YvueBLlrcMYbrXBvDmFiXSN07VWrKpjs3UaHRV1GFKUPGEkWrdDkmfQv9WJLuV7rgFM9VTgS78TNYlmfNbnwguTJ3DYG8DEXClaQyNo35nEUJUTHW8qNVZtMCGFiWAz3g/EcWtbLU4Gvdi7ZRJdzrqF8TJ8UNghBShAAQoYKsAaq4ZysjMKUIACFKAABSiwpgCD1TWJFhowWBW3YrCqw+rxNM2EoQmEGm+gcsCBQiVYU4K4/uSyYBWtw5iqfx5fxqIYuwJUumuxd6sJ8tQJ2N/6Hh+o9VoB+aspjA5/BuxphHubSb203O/JM4Ow7/PjVpVfDfxKpBRmRwfw268r8LMGOwo3JXHmXTtaskoTGGHU+ckNNFmm0O10IZgOdjP9qmHmSwkMVTvQcWXxaO6hOHp2JhEsc8GstPnRFIL7XejOfD43WH0mikO2xZW/WuhpwUSbDYf+awTJBjMmOlyoyQqO1WPYpaXB6o9SSKmrZqGtHk1E0N3mwZBybuoK02JcUvoMA2pgbEpg1mpF6kQZDgSAgwNx9P7khhqKPh+cRtOWGFpqm3Fm4bpd+OiiHy9Pe7H9c6carMqfa6tbFzbhKvLh/IVamKJ1eK05bsQQsA8KUIACFHjIApzYP2Rgdk8BClCAAhSgAAVyBDj/Er8lGKyKWzFY1WH1eJpmBatFDoz1RHHSZYX0bRxd1XWAf63Nq7TXz3dgCsGy89ihBqtJjNXZcfhz5YrSP382z/ekGfQXO/G9EgjulDAbrsMbbVpwV+AJI9a6HZg6AetbAWNpqnw4H6hFuUnG/JUYQqERhELxrNf882wY1TSMGW8ZrnZV4Oaf59lUKjdYzd10KmtjqLHXJ3HslWl0batDf/aV5Wwetbu1D00V8zgT8CGkBKnbjuDUkAeV92KLK1+V1/zjjdjeVIqz0x6Yo3WYeGUY1SnFLY6Tvx9G5S0/HG6oobfWNs8GZS/GsGfYjNOdZQulCBZPzYLeWAwH74VhedNr7FiwNwpQgAIUeCgCnNg/FFZ2SgEKUIACFKAABVYU4PxL/OZgsCpuxWBVh9Xjabo0WG2DHT2f9sFtldRVqN3/WYtOmwmz4WK80QYU1AZwstmO8hfTq1BTKcjPmGDanECo6DQK1WBV+W8H2tQLyu0/93vpzzyjhazq6+vqVzqQvRdfHkAaAmVBpfttuJ0O7N5phZSMoMPuQYVaP3WlYFVbHXr73QcLVkM74+i1JdFd5kIw+1oy4W26FEDey1RXvlpxqasCNYPpVaqWGA4NmNDbWYBxpx1/XxdFfF8KwXe/wcFhG26pq4+b8dmcCyWyDPlunp5TcXQPSDi6RrBqe9O7uJLVkHFgJxSgAAUo8DAEOLF/GKrskwIUoAAFKEABCqwswPmX+N3BYFXcisGqDqvH0zRP8FnkxfloA8olGfPzMszmdLAa8eOzARdKMI/Lo8P4p4tJ/LDYgXfecaDk2fsNVifxqhL4rXjx2SHtQxKq6sPUgAO3h4pxdVe6FECVAx1ZZQIWSgHsd8GsbnCVE77qWLFaI4WR8JRitt+BPf7FGrJaPVukSwFYUGkzYSI+s/Sis0sKKGVwW5W+zLg2ZcKO52LYY/fgWpEfn8UcSMXnsWNbKl2ywImPLgZQmVxlBbC6YtYGfO5DqbLRVeZroRRAI15rXrra9SGNCLulAAUoQIEHFGCN1QcE5McpQAEKUIACFKCATgEGq+JgDFbFrRis6rB6PE3zrShdfBVf2zse2opVKBs0WZGKZ+9En/35+1mx2ocXLgaw+7kZbQOlnJqnD8Pko/gkCuIB/NwzgmsAylvDOO2x4qrfiZtvx9SNqTAXQUu9B2fmMptXleL2qBeHPBG05lvVqidY7U+vCrbMYyzgxd9EgX1eP9rftEDKbF6V6sNUlwO4OIi/9vrVmqjKBl+9vgaUfxfG4Te9GFdxjqglAHY8C9wcdeI1jxLE2tAbG8bBIqRr3wbUVaYFTcOIestwc9CHw10R7Xs2D37lKcXN/kZ0vbS4edXlQC0OBGeAzOZVpkl019epm33xiwIUoAAF1r8AJ/brf4x4hhSgAAUoQAEKPFkCnH+JjyeDVXErBqs6rB5P0/zBKmBBUyiilgFYCFb/X2WHeTvMchLjgwMY/R/FcL/tQmWREr/e74pVB4Jq4GeDKZXA+OhZjM79z6hyOLC7TMKlvloc6l9c1WmEUXl9AB802VFiNgH3ZEBO4dq5AH7pDeMdNTSNon+uGG6bBZLyP3ke1y704f10EKtucPUgK1bVwqp2tPZ78FObFaZNMm7PxHHmign1DYs1TstdPrS/60SlRQKU1/c3y7g9GcH/7U/XXE1jtH88jdbt8xhrtONweqOvymAMp5xmXA46cCCw6Je59nKzBPmesqNYCrPxMH7bF0BopxKslmE2HIPpTQcKnwWkTUDqD3GEjvvQFTF2HIwYS/ZBAQpQgAL5BTix551BAQpQgAIUoAAFHq0A51/i3gxWxa0YrOqwejxNVwpWARQ14NSoF5Vb0itW24Dd3mEcc9tQqOStd2WkEpO4/aINJWpd1ftZsarVYs0OO6XNSt43rwZ+v/EHsnawf/hCeUPTh39Y9QgFPVHEXRLOOO1o4crQR6TOw1CAAhR4MgU4sX8yx5VXRQEKUIACFKDA+hXg/Et8bBisilsxWNVhxaaPX+DRBKt29H4aQNmNEfzj0GmE4ia4fV60u22QJv1wuAe5QdTjvxV4BhSgAAU2tABrrG7o4ePJU4ACFKAABSiwAQUYrIoPGoNVcSsGqzqs2PTxC7jbA6jcNIm/94881HCzwOnBr+oceHWrBaZNgPzdDCYip3G8O6zWfeUXBShAAQpQ4EEEOLF/ED1+lgIUoAAFKEABCugX4PxL3IzBqrgVg1UdVmxKAQpQgAIUoAAFjBBYrxN75bz4RQEKUIACFKAABYwS+Nep/25UVw/cz3qdfz3whT2EDhis6kDd9nI5rlzlGjwdZGxKAQpQgAIUoAAFHkiAE/sH4uOHKUABClCAAhSggG4Bzr/EyRisiltxxaoOKzalAAUoQAEKUIACRgiwxqoRiuyDAhSgAAUoQAEKiAswWBW3YrAqbsVgVYcVm1KAAhSgAAUoQAEjBDixN0KRfVCAAhSgAAUoQAFxAc6/xK0YrIpbMVjVYcWmFKAABShAAQpQwAgBTuyNUGQfFKAABShAAQpQQFyA8y9xKwar4lYMVnVYsSkFKEABClCAAhQwQoATeyMU2QcFKEABClCAAhQQF+D8S9yKwaq4FYNVHVZsSgEKUIACFKAABYwQYI1VIxTZBwUoQAEKUIACFBAXYLAqbsVgVdyKwaoOKzalAAUoQAEKUIACRghwYm+EIvugAAUoQAEKUIAC4gKcf4lbMVgVt2KwqsOKTSlAAQpQgAIUoIARApzYG6HIPihAAQpQgAIUoIC4AOdf4lYMVsWtGKzqsGLTRyOQnLvxaA7Eo1CAAhSgwFMhYCkqXnfXyYn9uhsSnhAFKEABClCAAk+4AOdf4gPMYFXcisGqDis2fTQCDFYfjTOPQgEKUOBpEViPwSprrD4tdx+vkwIUoAAFKECB9SLAYFV8JBisilsxWNVhxaaPRoDB6qNx5lEoQAEKPC0C6zFY5cT+abn7eJ0UoAAFKEABCqwXAc6/xEeCwaq4FYNVHVZsSgEKUIACFKAABYwQ4MTeCEX2QQEKUIACFKAABcQFOP8St2KwKm7FYFWHFZtSgAIUoAAFKEABIwQ4sTdCkX1QgAIUoAAFKEABcQHOv8StGKyKWzFY1WHFphSgAAUoQAEKUMAIAdZYNUKRfVCAAhSgAAUoQAFxAQar4lYMVsWtGKzqsGJTClCAAhSgAAUoYIQAJ/ZGKLIPClCAAhSgAAUoIC7A+Ze4FYNVcSsGqzqs2JQCFKAABShAAQoYIcCJvRGK7IMCFKAABShAAQqIC3D+JW7FYFXcisGqDis2pQAFKEABClCAAkYIcGJvhCL7oAAFKEABClCAAuICnH+JWzFYFbdisKrDik0pQAEKUIACFKCAEQKssWqEIvugAAUoQAEKUIAC4gIMVsWtGKyKWzFY1WHFphSgAAUoQAEKUMAIAU7sjVBkHxSgAAUoQAEKUEBcgPMvcSsGq+JWDFZ1WLEpBShAAQpQgAIUMEKAE3sjFNkHBShAAQpQgAIUEBfg/EvcisGquBWDVR1WbEoBClCAAhSgAAWMEODE3ghF9kEBClCAAhSgAAXEBTj/ErdisCpuxWBVhxWbUoACFKAABShAASMEWGPVCEX2QQEKUIACFKAABcQFGKyKWzFYFbdisKrDik0pQAEKUIACFKCAEQKc2BuhyD4oQAEKUIACFKCAuADnX+JWDFbFrRis6rBiUwpQgAIUoAAFKGCEACf2RiiyDwpQgAIUoAAFKCAuwPmXuBWDVXErBqs6rNiUAhSgAAUoQAEKGCHAib0RiuyDAhSgAAUoQAEKiAtw/iVuxWBV3IrBqg4rNqUABShAAQpQgAJGCLDGqhGK7IMCFKAABShAAQqICzBYFbdisCpuxWBVhxWbUoACFKAABShAASMEOLE3QpF9UIACFKAABShAAXEBzr/ErRisilsxWNVhxaYUoAAFKEABClDACAFO7I1QZB8UoAAFKEABClBAXIDzL3ErBqviVgxWdVixKQUoQAEKUIACFDBCgBN7IxTZBwUoQAEKUIACFBAX4PxL3IrBqrgVg1UdVmxKAQpQgAIUoAAFjBBgjVUjFNkHBShAAQpQgAIUEBdgsCpuxWBV3IrBqg4rNqUABShAAQpQgAJGCHBib4Qi+6AABShAAQpQgALiApx/iVsxWBW3YrCqw4pNKUABClCAAhSggBECnNgbocg+KEABClCAAhSggLgA51/iVgxWxa0YrOqwYlMKUIACFKAABShghAAn9kYosg8KUIACFKAABSggLsD5l7gVg1VxKwarOqzYlAIUoAAFKEABChghwBqrRiiyDwpQgAIUoAAFKCAuwGBV3IrBqrgVg1UdVmxKAQpQgAIUoAAFjBDgxN4IRfZBAQpQgAIUoAAFxAU4/xK3YrAqbsVgVYcVm1KAAhSgAAUoQAEjBDixN0KRfVCAAhSgAAUoQAFxAc6/xK0YrIpbMVjNsWoKTaLTZlryXflOCqnkNC6E/GgbmtGha2zTgqZhRFrL8MdPPHijLXafndvREw2g2jSNbncd+ufus5uH/bEiJzp9jdi7zYoXJEBOJXE1dhrB/kFMqOdcit3Vz+Ob0RiuPZRzacCpK168PO1HqXvwoRzBqE57Pr0B96YIbHYPbt1Pp0W16A02Y7fVBOleAqFaJzqu3E9HK3xmWy16O+tQudUC0yZA/m4GE5HTON4dfsCxezT3QOUzMmR58dqkZyWkrkfQ3eTB0Hp9fgwcPnZFAQo8HAFO7B+OK3ulAAUoQAEKUIACKwlw/iV+bzBYFbdisLpCsHrznAfdnyo/tOBV5wFUv26FabOMmxcCqGkcvL8AS8e45Gta6Y/iI7cV8ud+lNaJhX1q6GZNYaKrAjXqRxpwatKLymcTCDU60Pb5A57UQ/m4do6vynGEgifQH/oer7c342e1DpRgCt3bXAi2h5E4UorZ/jLs8T+Mk3iYwaqxfT9osFoZjOHUPhmhOh/GtgCz5+LG3d+7/PhswIUX5iL4Tc8Agjd+gKYmD96p3o7CryI4bPdg7H6H7zHdAwXOAD7qcaJw5gSsbwXu9+zzfk79w07ZNLq21aHf0J7ZGQUosN4EWGN1vY0Iz4cCFKAABShAgSddgMGq+AgzWBW3YrC6QrA6Gy7GG21ZP6xF8mWvAAAgAElEQVTy4mx3A3ZskXE5UIYDQR3Ij7Hp8mD1MZ6M6KE9YSRaLRhvtOHwhawPFdWivTqFUCBiXPC34jkZG34uPYyxfT9osPoww7zKvhhO2VPo3+9EV/bqzqojaLfE0P0YV4CvfTuuPE7tH0+j1TppeAD6MMdi7etlCwpQ4FEKcGL/KLV5LApQgAIUoAAFKABw/iV+FzBYFbdisCoarAIo8IQRa90OKRGG7U2vGu6V1wfwQZMd5S+agLsyUn+II+RvRJcSCFZ5ccrnQqVFKy0gp+Yxe2EAXUHtdfbMZ0vMJkibAfnbBCY+7sMv/92FaKcNprkohuYrUL3NDEz6UZp8G0mXFal41n9fieLSszZUvrTYx1igAS0jDvVV9solVQ0SCBWdRqH6feW/HVCy4wKnF78+6lrsQz3PPrzvGVFf1c6Es7PxebxQYYVJApCax+VRLw747rckwSo3qT+KpNuEsVYbDkdWaNcwjJnOMlz1V6CmOIqky4yb14EXiiRgkwT56xh+czyByqMuvGrWvoevYzh+pBHBK+nA7HoY45JdewVekiClEhgP+3HIr1xTbqhmwcFOP9pdFWppAkDG7ckwur1+nMn7OrgF9YFBtO+3QLoLSBK0e+P4d6j070P5s5J6vyivmKcuBrD9c/vi9SwsVVwe7O32DuOYe+k5TL/YgL2I4P+IFeNf6i2Y6KhAzUiW264Avhh2Qh5x4o2OpaUsjkWm4S6VtPvvjnIycXTbGvFJ5p6wqBer3LxL7gn0KOYSxoduoMBpQ+GzCYw6nGjLsagfnsSxnyTR78gJVrNOTwuGo+ifK4Z7pwXSZgnS3Xlci/bhsGdEfc60NjEMzRWg2maBlIjA/i8WRJfcAxIuX5BRsssCSfnf3SQmRnyoUccTgFKSoMeDvVYTcE8G7iQxFk1ht9uq3UfLloiuHKyqAWjxJNp2NiKk9K2WrmiGWzm3uwA2y0hdj+F4hwdDC2UVSlEf+DscrUo/QwprUrknfOiKJLHSWHDlqo5/0NiUAhtIgBP7DTRYPFUKUIACFKAABZ4IAc6/xIeRwaq4FYNVHcEq4MHZ6SPYgSkEy1wINQ0j6rXBJM9jItSHCeltvOsuhSk1haDzNMrDfuw2p3AtNIDffVeMvQ47KqU4Dr3ejNmFzyZxefQ0Pv6uDO/UOlA4H8FfnDfjb5ttUDNROYnL5yL4Xfg0QtWDy4JVtclXUxgdPov5V+pQ77DChHmMt7nQ/6cK1LcFsLcohcv9PvzT9RRujFrRmR2sVvnxWZ8LJZtSmP10BL/9VzPe+nMndlgkNcB1uAfRqpYTUA6khKnD+Fi24ajbBrOkHMeGQ2EdN5xI06IGnBpVyhVoxzseOoHx3Jqfy4JVJXA+gcPeACaUUFT5/BYlJ8z53tcjsO27hQ/SofPCz+dKUd9/Ap0OEy75najp14LpTI3V3T1RnHSZcSnYjPcDcdzadgSnhjyoVPvzLV9B2xpGwmPFtUAtDgRn1OCt3etE4ee+hdB7Sf3W7OtZIVhVauxGvRW4PerDzz1hXCty4tgJP+pLJWBOqbF6A73THpRM+lBat5isuofi6NmZRHC/C915QuBlqyTT98QLMyPo+isfQleUPwL04R+9DvxwUrsnbqnBqhVIzSDk9yMYWqF8QOb+khMYGxnA0Olwukbu4o2gBfeAnIig4z0PQleUEPtD/G3DdvxxtBGveWLpcF85XBhdXX0IxZNAnntgSR+BQfxDtQkT6j2aLoFxL45gqxfd8STKW4cx3GqDeXMKE3qC1fQ1/TDug7NeCX7t6Pm0D+7nZjDk/yt0hGfUEPdk0Iu9WybR5VRqGVvQFIqgsyKFsYAXf9Mfxy0ljP3Qh6aXUzjzrh0tFwCuWBX5BcE2FHgyBDixfzLGkVdBAQpQgAIUoMDGEeD8S3ysGKyKWzFY1RWsaivYtNWePvyX2DAOFmXXLwV298Xw0X4Lbp77fyDv/99RcmcG/W4nupYEgy58dFEJXZMYa7Qvfd1dOR81MLLBdDe5ELiop5kOs7JXrCorDLPrMe4OxPBRtQWYGYRln39htemSGqvLrkHG5aADBwLJtIYdJ38/gL0W7dpu/rkWfF0bsmOPT2tzcCCO3iozUp8vDfF03HqrN91Wix5vHfZnVsjemce134fxG39AWyG6LFSTcMZpR0vauSAQQ7way7/nTGGo+CxKFAM5jg5XXdYGRBYc+ySGelMUNa9PonUhWH0e5683wBTzoKYpqwyBawBTPWW4mi9c7owg2WDB5YATB4IZ18wl51kJuWawOoNe5X6TR7DH4Vvc9KnIh/MXalGe1Davej0Topa50K0eTrvXXv43H5x12urP3K+lYd6iQUtt85LVuNqKbSsuKStiX1GCVUvOfZN/SAucHvyq0YXKUjNMmwEoK7Ojw+jyZq2IfimBoWrHkk2zFgLhMhfMSvj6o6ml4fCye8CEsSXlI7Q/hBRe9GJ7og7JBjMmOlyoGVkcD/UYdmnVYDXf5lVIRtFW24zQHFDgiyBer6ywrsXhSNZYF3lw9twRLeiO2DHVY8Ptfhf2+LNXDaeftTsjsDl82Mcaq4b9CmFHFFjvAqyxut5HiOdHAQpQgAIUoMCTJsBgVXxEGayKWzFY1RWsZq1Y3X8LB2NOFM7H0LKzEWcy/ezqwxfDDhQmPkHXv+9E5y6z+pPUV4nFXe0rBjAVsMOsrjLMs5N7JlhNhGF507t4hnmCVTVkzd61viiAL5Tz+jaOjoo6lOXbvGohWI3h5RsNKP/T0nBWOaAWTFowf8GDC/9rIGcDrJyQN/v4Ou490aYFNhfc9Y2of9MKkxIkV9ShP1+warejJbMiM/2q+pm83xuGObK4GjX7PLTrlhdKJqirSmN2zHiLMZFb8zVdLqDgghOveZa+Yg/YcSwSQP02E+T5GYyHh7NWa95PsFqMz+ZckEaXH2tJjdWF1/7teKMjCagrZy24lBMoZl/z0mDVi/M3GmCK5Lsm7bx/POnF9vlGtRTAEl+BAS2vOoJ3mt5G9U4LcD2MQw4vDqqv+ed5FpqGMeMtw9VMuJ/bZq17IKucQ/fdZhx7Jc+mUHkD7cyF5C8FUGBrwK/8HuxFFIfsHlR+cgNNz0Swx+5ZDLzTXWRKBvzzv5bhz3+SRLfThWDOqmH1nlMDfyduMVgVuIvYhAJPhgAn9k/GOPIqKEABClCAAhTYOAKcf4mPFYNVcSsGqzqC1SU1Vv9Zqe+Yfl0/n3d6JemEy4N3q+2o2FqKwi3K6/Qz6P+Hb1D9CwarOm5Tram6QtSO20PF2HMrt8ZqTsj3IMGqEnJVnUVJJnxN17ZVa5Dm+VJrpNYP5v2ZGgq7nNhbZUOJlMSZDjtalNfSs8oMqB9cc8WqYLCK7FW3fuxNr8BVyk+MrwD+KIPVzCloqzzNaimJ2++uFqwW49JKbXQEq7+404heWxLdZS4s2XcuE97qKQWgXIT6BxQ75oNluFQlGKzmO37mjxjqPefELf8kOsvyBMC6HxZ+gAIUWO8CnNiv9xHi+VGAAhSgAAUo8KQJcP4lPqIMVsWtGKyKBqtVXpztbsCOLTIuB8pwIKit7Cv/Lra4gU1OX+U2G76PZ2pPWtAZiaJpm4TZkBe3qgRKAQisWFVLAag1HLWDZ0oByBcDsLpOrFEKoAH4NAa3VaQUwNKSB0vKEhi9YlXZMf5HEXRnvbKtXlx6Na4ctuONf/PnbF6lP1itvKut6h1aGLfFUPLQ65NoyoSfYRumAjbcDJbhQEDHw7WkqR0n4wPY+90ILPtuLQ9W64cx46vAzf4y7PFnPqitkC65oqxKXiwFoLwyvvBKf04pAPX76fqul7oi+IG3FtLvlm9alX1qeUsBPBfFIdvSMFb7w0J69esrSr3ftVesFtR68NbXAQSVzdyWHDRnNapSCqDKgY6s1ZzZtWHNg3nCVx3Baml8DxKeUsz2O7DHv/i6vnrtNuirsZpzLx66c0INiZeWIVDuV60UQOGkD86IHRG1FMDS4ysrm9WyG3e0Eg+VXLF6vw8YP0eBDSfAif2GGzKeMAUoQAEKUIACG1yA8y/xAWSwKm7FYDU371GDFhNunvOg+1Plhxa86jyA6tetMG2WcfNCADWNg2qwpW1oZAWSUxiLnMWF/1GM6j0OvGqZx2j0G+x322Gan8HEufMY/aYA7za6UL5F2/Dpl1syG1/lbF51J4buUQlHlc2rRILVvJtXLdZubf94Gq3bJczHRjABCRP1N3DwvjavenTBamtoEu02YHa0Dx3BQW2zo8xGTdYEhlxOdOx88BWrlSZAWW36tusEriFr86pALWqCtqzwM6ptPFSWRH/HEXUHd+W+qPR40b4tieP1/mWrQZuG4jj6Yhzdbeld4bcdwdkRD0qmlc2f5vHriwFUfjUIe2sMhaY4Jq6k6+7eiaCl3oMzc6VoDY2g3WZSNxFTyj1om1fZ8MdRD2o8EXXzo6WbV2XKSmh9KbVBJSTQv9+JrjybVmVu/RU3r7o+iF+0+tU6q4ubVwXwtvsEruVbEbzs944DPZ8G4FZq9YYC6PKFtVfllY2/Bj2oRAwdrkaUKaGpsjnaXObaM5tXleL2qBeHPBFtA7UHKAVQ6k5oG0xZ5rXNo6LAPq8f7W9aIOndvAp2dEYCaNo6j1CzA20X0ptXmROL90dm8yrTJLrr6xC8kt68amcKY8eO4PCQtqGZunlV6TzOtDWgJZLUahfvmke/4wjGXzRhIp5bYkLHL3c2pQAF1rUAa6yu6+HhyVGAAhSgAAUo8AQKMFgVH1QGq+JWDFZXCFaXfFtOYX5uEucGAtqO3wtfSgDkw9G3bCjZIqnflb9N4JK6Mc8kXvV78Y6jAoUmCdJmQE4lcSnkQ40/prYtrw/ggyY7Sswm7efKpj4f9+GX/+7SygwIBKupK1FcetaGypcW+xgLNKAls9qzyofz3bUoV8oQpJI44x+G2ZvZgMuBNuVVZKcXvz7qWuwjNY/ZC31435O1uZD10QWrSmh50OPFT6ttKFdsIEN5CV9OxjH6m/QYrLVaUaQUwPUwxiU7dm81QdokAam0f5eyQVXu6/qlqA/8HY5WlcIspc9HHa9hHO9OB4bZN822WvQea8burWaY1POXoYxVd5cXoStQQ9JImw3mezJSMyOoe8uPy1U+nO1yYofZBFmWIScncftFG15Q6rymVwXv9g7jmLsChc9AbXP7SgQ3XqzFbiytUVoZjOGU0wJ56gTsbwXyblq1YrCafU9YtPsacmrJPaGtWF57xSqUwFp5DuxlKDSblJMGNstIXY+pG5H1x5PaqupNUfTPFcNts0BS/ifP41ruPfhAwapSqsGO1n4PfmqzwrRJxu2ZOM5cMaG+oQxXVykFkLt5FSTtXhkLvocWJSBVvpSQ1NecPn8VTL3G4x3pYF1tlLmHrDBlWJNxhI770mG90k8DToW9qHxOhpyawVCTC10XdfxCZ1MKUGDDCHBiv2GGiidKAQpQgAIUoMATIsD5l/hAMlgVt2KwqsNqXTXN3sjK6Ffx19WFPoyTyb8p0cM40mPr0xNGIvPafm5Jhcd2UvkPvGTzrUd8bgU9UcSVgNhpR8uVR3xwHo4CFHiqBTixf6qHnxdPAQpQgAIUoMBjEOD8Sxydwaq4FYNVHVbrqimD1QcYjic1WLWgsqoAN2+Y8ZdDARxERN21fqVNqx4A0NCPPppg1Y7eTwMouzGCfxw6jVDcBLfPi3a3DdKkUp5BK+/BLwpQgAKPSoAT+0clzeNQgAIUoAAFKEABTYDzL/E7gcGquBWDVR1W66qpy4NemwV/vB5GR398XZ3a+j8ZG5qOuVD8TQRtQa0sw5PxVYuTMQ92myXIySiO+7RX7df7l7s9gMpNk/h7/8hDDTcLnB78qs6BV7daYNoEyN/NYCJyOn8ph/WOxvOjAAU2vABrrG74IeQFUIACFKAABSiwwQQYrIoPGINVcSsGqzqs2JQCFKAABShAAQoYIcCJvRGK7IMCFKAABShAAQqIC3D+JW7FYFXcisGqDis2pQAFKEABClCAAkYIcGJvhCL7oAAFKEABClCAAuICnH+JWzFYFbdisKrDik0pQAEKUIACFKCAEQKc2BuhyD4oQAEKUIACFKCAuADnX+JWDFbFrRis6rBiUwpQgAIUoAAFKGCEAGusGqHIPihAAQpQgAIUoIC4AINVcSsGq+JWDFZ1WLEpBShAAQpQgAIUMEKAE3sjFNkHBShAAQpQgAIUEBfg/EvcisGquBWDVR1WbEoBClCAAhSgAAWMEODE3ghF9kEBClCAAhSgAAXEBTj/ErdisCpuxWBVhxWbUoACFKAABShAASMEOLE3QpF9UIACFKAABShAAXEBzr/ErRisilsxWNVhxaYUoAAFKEABClDACAHWWDVCkX1QgAIUoAAFKEABcQEGq+JWDFbFrRis6rBiUwpQgAIUoAAFKGCEACf2RiiyDwpQgAIUoAAFKCAuwPmXuBWDVXErBqs6rNj00QhU91oezYF4FApQgAIUeCoERluS6+46ObFfd0PCE6IABShAAQpQ4AkX4PxLfIAZrIpbMVjVYcWmj0aAweqjceZRKEABCjwtAgxWn5aR5nVSgAIUoAAFKECBlQUYrIrfHQxWxa0YrOqwYtNHI8Bg9dE48ygUoAAFnhaB9Risssbq03L38TopQAEKUIACFFgvAgxWxUeCwaq4FYNVHVZsSgEKUIACFKAABYwQ4MTeCEX2QQEKUIACFKAABcQFOP8St2KwKm7FYFWHFZtSgAIUoAAFKEABIwQ4sTdCkX1QgAIUoAAFKEABcQHOv8StGKyKWzFY1WHFphSgAAUoQAEKUMAIAU7sjVBkHxSgAAUoQAEKUEBcgPMvcSsGq+JWDFZ1WLEpBShAAQpQgAIUMEKANVaNUGQfFKAABShAAQpQQFyAwaq4FYNVcSsGqzqs2JQCFKAABShAAQoYIcCJvRGK7IMCFKAABShAAQqIC3D+JW7FYFXcisGqDis2pQAFKEABClCAAkYIcGJvhCL7oAAFKEABClCAAuICnH+JWzFYFbdisKrDik0pQAEKUIACFKCAEQKc2BuhyD4oQAEKUIACFKCAuADnX+JWDFbFrRis6rBiUwpQgAIUoAAFKGCEAGusGqHIPihAAQpQgAIUoIC4AINVcSsGq+JWDFZ1WLEpBShAAQpQgAIUMEKAE3sjFNkHBShAAQpQgAIUEBfg/EvcisGquBWDVR1WbEoBClCAAhSgAAWMEODE3ghF9kEBClCAAhSgAAXEBTj/ErdisCpuxWBVhxWbUoACFKAABShAASMEOLE3QpF9UIACFKAABShAAXEBzr/ErRisilsxWNVhxaYUoAAFKEABClDACAHWWDVCkX1QgAIUoAAFKEABcQEGq+JWDFbFrRis6rBiUwpQgAIUoAAFKGCEACf2RiiyDwpQgAIUoAAFKCAuwPmXuBWDVXErBqs6rNiUAhSgAAUoQAEKGCHAib0RiuyDAhSgAAUoQAEKiAtw/iVuxWBV3IrBqg4rNqUABShAAQpQgAJGCHBib4Qi+6AABShAAQpQgALiApx/iVsxWBW3YrCqw4pNKUABClCAAhSggBECrLFqhCL7oAAFKEABClCAAuICDFbFrRisilsxWNVhxaYUoAAFKEABClDACAFO7I1QZB8UoAAFKEABClBAXIDzL3ErBqviVgxWdVixKQUoQAEKUIACFDBCgBN7IxTZBwUoQAEKUIACFBAX4PxL3IrBqrgVg1UdVmxKAQpQgAIUoAAFjBDgxN4IRfZBAQpQgAIUoAAFxAU4/xK3YrAqbsVgVYcVm1KAAhSgAAUoQAEjBFhj1QhF9kEBClCAAhSgAAXEBRisilsxWBW3YrCqw4pNKUABClCAAhSggBECnNgbocg+KEABClCAAhSggLgA51/iVgxWxa0YrOqwYlMKUIACFKAABShghAAn9kYosg8KUIACFKAABSggLsD5l7gVg1VxKwarOqzYlAIUoAAFKEABChghwIm9EYrsgwIUoAAFKEABCogLcP4lbsVgVdyKwaoOKzalAAUoQAEKUIACRgiwxqoRiuyDAhSgAAUoQAEKiAswWBW3YrAqbsVgVYcVm65jgYZhzHSW4aq/AjX9j+k8i2zYWwZcOxfHrcd0Cvd12PVgt+TES7G7+nl8MxrDtfu6oOUfav94Gq0vA7Kc87M/RGDf5zV+vNadqUGQ7IYCFDBMgBN7wyjZEQUoQAEKUIACFBAS4PxLiEltxGBV3GoDBqt+fDbnQknuNd6VkUpE0d3mwdAVHQD5mvZEkXRZkYr7UeoefMDO+PFHIrAOgqy9fTGc3C9hzGPD4dGHfNXqPSrhjN2OlrkHPNY6sFtyBe1hJI6UYra/DHv8D3ht6Y/3fHoD7k0R2Owe40PUfKe43kyNYWQvFKCAgQKc2BuIya4oQAEKUIACFKCAgADnXwJI6SYMVsWtNm6weieB8eg0Uuq1mlC8y4ZyswR8G0dXRR0eaNEig1Udd9A6afq0BVlPcrD6EG4pBqsPAZVdUoACDyTAif0D8fHDFKAABShAAQpQQLcA51/iZAxWxa02brCaiqNrW3aAakdvbAAHi4Brg8XY06UDIbcpg9UHwDPgo0W16O33YG+RBECChBRm42Ec9w3jh62DaN9vgXQXkCQg9Yc4Qsd96DL7MdNZgZufz+CFV0phkiRIm1KYjQRwyDOyfJXiisfwo3JQWd0YRf9cMdw7LZA2S5DuzuNatA+H031pQV0MQ3MFqLZZICUisE9XIJ5eRfofSh/SFMZlKyotErBJAr6OY8hXh64LaaNttejt8WCv1QTck4E7SYxFU9jttmolDaL5Hab+JwcO7LCo1y/fUd5tT2B0vxNQzztnVWZuALvkupFzTD/kRj92fzsCm8O3xKw1PI32okl0uOowlL1CdhXHM83aqtqxwRsofsuGQkkbs/mZKI63etR+8jr+iwXRTFmHYq2PyxdklOyyqHeDdDeJiREfavwxDXItx/7McVZasdqAU1e8eHk6e4W6B2enj6A8MQirM7NsVmv343/1wVk3gluZ46r3adoy+B5ahmaAdNA/G4pBsttRYpIgSRJSf4gh5G9cvAcMeFzYBQUosDEFWGN1Y44bz5oCFKAABShAgY0rwGBVfOwYrIpbPUHBKoCFQPQ0fpMqx09tVphNWughf5vA+NB7OByc0XSKnOj0NcNts0JtIqcwfz2G4x0eDNXllgKwoCkUQafNBPl6GIcdfSg85sc7+ypQqAQmmwGk5nE54kdLR0QLpKq8+MjrQuVLJvXnyvEnLsp41VEKUyIMy5te9TTK6wP4oMmO8hdNgFLOQAkKVwpeMtd3PY7b5gqUbJGAuynMT0XwFy4fxgEU1PrwwU+deNViUkOszM//us2HM3NaMFRpmsfsdQmFVhMkKMeM4TfDMvY12VFi1s5XKatwvKEZ/ekQrcDpxa+PLl5P6qsZjPcdQctIUsfdJtZUDfG2zqC71oXgFaDA6cGvqi2Y+P8K0Pl/WnEtUIsDyjgWOdHudaLwcx9aJCVYtcH0bRzBZi+640mUt4Zx2rMdN4fs2ONbep4rHsPnQZkSUFoBORFBx3sehK5YcLDzQ/xtw3b8cbQRr3liWiBoBVIzYXR19SEUT6bvP+31fDVYtcqYHfXh554wrhU50Tvox0FTHG07GxFCA05NelF5L45ga+Z8hzHcaoN5cwoT/gpMVK3g4PNgKB1aZpcCyLsqc0mwakfPp31wPzeZZbT0mMGyGE7tkzFU5UBHJkAt8uH8hVqYoo14rTkdZqaHcjVH7RxVSJzpeA8t4Rko91GvrwE7UhEcsnuwN59j9upjNVi1Lh2LwCD+odqEiTYbDoXXdlRq7q61YrUpNInOrdPoqKjDkHJtnjASrdshyTPo3+qE+nca1wCmeirwpd+JmqgDp0a9ePW7rHsk+7xMSs1fG0xIYSLYjPcDcTWIPRn0Yu+WSXQ56xaeLbGngq0oQIEnTYAT+ydtRHk9FKAABShAAQqsdwHOv8RHiMGquNUTFay6h+LosZtx85wfk8XNqJQnce58BN8U1OGn1dthlpIYa7Tj8IV0wGSVkLoexVBoGub9dajeKeFSoBY1BR9m1ViNomk4jM5dZsiJMA6/6VUDzNZQHO8+fwPj0SguwYZ3ah0oMcm4HHTgwKgWulRukTF/MYrQuRsw2Q+g2m6FSRmbdLBa0DSMqNcGkzyPiVAfJqS38a67FKbUFIJOF7pza2emg1VA6TeCfzono7LJhcoXJcxf8GJ7YxhoHcZU/fP4MhbF2BWg0l2LvVtNkKdOwP7W9/hADVYB+aspjA5/BuxphHubelbLvifPDMK+z49bVX581udCiZTC7OgAfvt1BX7WYEfhpiTOvGtHS2YFpo77brWmnZ/cQJNlCt1OF4LZBp0RJBssuBxw4kAwJ9BVw7gK3Ox3YI8/8zMbTv5+GHtTI7Ds8y055IrHUPJ5Jex7KYGhagc6sur1qvfXziSCZS6YlTY/mkJwf9Y4ZYWYarD6TBSHbM3q/aJ+qWGdRQsE/6tyLWZMdLhQkxVOa/ewpAar1w6s4KD0lacUwJrBqjOMhMeCS6scsyaaCVHr8FpzXD3tAl8E8VppmYfys9UcM3/omB1x4o2O9B80FgJKG24Gy/Dl/jyOy4JVE8YabTi8cJ9pq0kLL3qxPVG3puNCsPqjFFLq6mNl5ayEVCKyWJNZPWYxLqlhLaAGxqYEZq1WpE6U4UAAODgQR+9Pbqih6G1vHL2vz6Pf7UTXwj1iwbFPYqjHCCz/YlWDVfnz9OrWzD2wEFIv+hr02LAbClBggwlwYr/BBoynSwEKUIACFKDAhhfg/Et8CBmsils9IcFqKdy+v0Z77XaYNydxps6Ols+XIlT2xXBqvwU3z9WhZt6LeH1pOmwMLH9NPKsUQEvybZxUVt19FUO3u3HlVcW2aBkAACAASURBVGbpFW5QAswbDsSVVXZqmLnY/+7+OD5ymNPBagS9sWEcLEphoqsCNek9snb3xfBR+jwzwdbClWSC1ZkR2PalX9WuHsBUwA7zt/HF1XZLLl0LoXZgCsGy89ihBqtJjNXZcVg1Sv/82Tzfk2bQX+zE90rItFPCbLgOb7SlwzZPGLHW7VCu1/pWQMcdJ9C0yofzgVqUm2TMX4khFBpBKBTHLdhxLBJA/TYT5PkZjIeHMXQ6jAklfF2hxuqKKxVXPMYqqxubhjHjLcPVrgrc/PPVX7tXg9Xc1/KzznHs9Ukce2U6p5xFznUkVnK4v2D1UpdyzMTywDrHTg0VrZPp+8mm3afyCPY4fLiWO3yrOOYLf7WPL756f+5576pONelSAEs36Vr8fPfd5rUd+4HdrX1oqpjHmYAPISUI3XYEp4Y8qLwXW1xBrLzmH2/E9qZSnJ32wBytw8Qrw6hOKfd4XA3pK2/54XBH8ZexGPamBmF3+pf8/igIxBB3zKM78J94N1POYEnBZwt6YzEcvLe4al3giWATClDgCRTgxP4JHFReEgUoQAEKUIAC61qA8y/x4WGwKm61cYPVfNd4N4VrIx7s8QGdQ96s1/xlpGTAZJKQivsR+oEXTaXa69bKarZlX+kAU/42BWwxaa8DO5zoWlg9aUF94ASOVpXCrCz2VF7hT8kwbTGpoWnXNw61bMBsuBhvtGX1rgZYNq0UQIOEL2JOFM7H0LKzEWcyzXb14YthBwqzygXkBqvKNZS600ks/PhszoWSdM3ZT2oDONmcLi2gVjhIQX7GBNPmBEJFp1GoBqvKfzugnVqmPMBK30t/5hktZF0sXZsOZO/l1rrVcfOt2tSCSvfbcDsd2L3TCikZQYfdg5CygtLmgtvlxN4qG0qkJM502NGivnpdptUmzRrT1V8Bz3+MipV2kFeDVW1V4+13HyxYDe2Mo9eWRHeZC8Fsh0x4u3AdKzjcx4pVNVitSCw/Zm4orb7yrq0oPXAr898OHAisVPZB/Byzg9UfT3pxocD/QMHqL+40CjrmudnUP4ZYcSn9hw01ULbEcGjAhN7OAow77fj7uiji+1IIvvsNDg7bcEspA9Dv0EpqPCNDVkrcLvtKYHToe+xvXn4/AovBqu1N7/I/6hj1+LAfClBg3Quwxuq6HyKeIAUoQAEKUIACT5gAg1XxAWWwKm61cYPVOwmMR6eRylxr6gZGR09g/ArQNDyJzl2m9Gv+UXyZsuDVujrUbzfrClYXGWXMhpvxRptWX7LSH8VHSoFN9XX6YUx8bcKPHXVoclghJcKo+Tebujp2aQCafqW6vlRbsfrPlnQNxhUGa9nmXNk1ZFcIVpuT+LMBF0owj8ujw/ini0n8sNiBd95xoOTZ+w1WJ/GqEtyueE9lB7I6bjw9Tav6MDXgwO2hYjU0X/yy42R8AHu/y7x6rTdYzeoq6xhXd6VLAWTXGQWwUApgvwvmNTaKWmvFao2kvJZfitklpQsAtdanDflD/2yHZ7VNnZbUWI3egNu0tPyAtlIbWju1FIAVlzoqUDOyeO3Z5Qe0UHpxlWrHVw4cK7uxfNOqlcZv2TlaMTtixxsdWaHsQnDrwJf7Yw8UrJbG9wg4WlBpM2EinlWOQDn/7NIMYaW+h+JjxrUpE3Y8F8MeuwfXivz4LOZAKj6PHdtSC6Uf1BIIpihqXm/GRD6L9B9R8LkPpXVZ2KvUq9XzSLAtBSiw8QU4sd/4Y8groAAFKEABClBgYwlw/iU+XgxWxa02brCaL3hUrzvfCkxAfUW3Wgs7HdcPCJUCwLdxdPuTeOuYUl90HuPp+ovaxkVLX+GHutIwvRrVJ+GLYScKkcLlIT9+6YvjB01e9Hgc6s7oWo3VFM7faED5d5lXkQUGLatEQd4Vq9Hn0emy5gS62R73s2K1Dy9cDGD3czMYqnIubmgkcLr32+Sj+CQK4gH83DOivnqubUJlxbeJu9hy9/eLdTG3HcHZEQ9Kpv1wXLAv7iSfd8VqAG96PSi4FUDXiAMfxZvzHuOq34mbb8fUjakwF0FLvQdn5jKbV5Xi9qgXhzwRtOZb1ZpbY3WVUgA1/ek6v5Z5jAW8+JsosM/rR/ubFkjq5lV9kOtXPsea50+otUXHWm04Pm/D9/E40BlBrOH/b+9uoKuqDrSPP2vaThxdK/MOndg6b8BYQNqQYvmyDdE2fLRRsQGxEWOBYgGDRnEaC04stBnBpoLNaDTWqOmkhgqaihilmCliWsW0BRJFEqUhGkNmOppK21vpeN/FrPWuc79yk9ybu8/NuR/h/tPlmjVkn332+e19Ts557r77ZAZe7jW+sEqPbSv0zuq1gtUe3z4zBl4MlrNu8Mur/LN9Peuqrpwo96k0uV62vh4/8NKq8cvKdfv4E7q7Mk13jeC4dFKd9+VVp/u0u2yZbm7qC7y8KuePTbptVZnyIiyZEGkpgOzibu8LucI6ztBSV43aNxdIB+v0r+WV2t1jvRDN+xKtnD8OrJss3eRZAmDmOVLvrkLNKbOCWF/InKXBS3v41h1Oa6nQDSXecappRdpWfo3+bs+3Bl6mZl0D/C9b87+8Kr1NW1cu97yYjR8EEEhdAW7sU7fvOXIEEEAAAQQQSIwA91/m7gSr5lZnYLCaqU0/b1ZJdppcRxr1UH2HzrrE+kp5tjKst917vkbvC2MGvbzqGi2Znq4uaymBc8qDXl5Vp/GewCpbaSdbtXnJcrk2tmrbggy5e1pUW9+kD7OKdG1xblBoWq6cdY/q4dJ87795ftzqPdavT0zJ9MxqzZxfrnnbmr3rt/a1a2/TM9r3wSQtuaxAszL7tWtDoTYOfSlUpGB1s1trt+Urw92n/XWPatcHk1R8TZHysjxpbpRLARSo2v+SLVe39u96Rrt6ztKCggLNm5qmQzXLtKI23FfEbQzEoKI5K6t0T0m+JlvrLPyv21rPQEf3VOk7O9K0dkup5k3JULrcnv+5jjRr6+Zy7ZgdaSmAfj1ybJUmd3tfyPX34fZR3qhveELTZtX2TFJxbqbSrP+5+3V0X42+7Qt7I70oKuKMVU/4m691tWW6Pnei0j/i1rudrdp9JF0rV3ln3m52h3Eob9RR5Wtbc42KJ6bJ/dc+7a/K15r6TJXU1OnWBdZL0qyvqffrUE+a8qa5B2a2Zi3TA7Vlunyi9QYzy7ZPe19waV7RxCHLKPhDRv8L3wY6aFNTh0qmdHuWx3g6f4Q2+oLmvXXHNemqXE04R0r7iFv9nS26b2OZ6o+EWc922MurBs/MDV6j1fsBw8iOVlicU1ShDWsLlZeZJp2W9FG33m1r0v2VvjVXfYe34ekOrZve73vJnfcf86pb9ERhhvfFdEHLIVjh7F23FinvfN84Pe1W75Fm7ayuUW12pWdpiq7GFqXPL/Adu+R6p1U77qvQ5iZnz5nozjS2QgCBRApwY59IffaNAAIIIIAAAqkowP2Xea8TrJpbnYHBqqSg8Cjto5JcfTrgCZi8SwF4wpisQm2qKA1ah9Wl/mO+wGe59TXr4JmfmSrZ0eRZN9V9pE6LClt11Y4KFc/OVLpVv9ulrrZ+fcIKyAatjZqpvIUzlJHmVn9bsw4ssdZ0nK60zjplXlEpa73FxZsqdOtVuZo8zpvAuk9261BzgzaX+2bBBfdlpGB12nJ1lTdoixXy+td+7W7Tu+flarJnXdVoZqx612INDjstU7erX12tjXqossozA/BM+hl5XdbYHun4bc1qtb7iX5ivmxM6ozHX87Kmy0+FeWmVCUOIdWBNNnOiTPI4OnE01IEAAmeiAGusnom9yjEhgAACCCCAQDILEKya9w7BqrnVGAxWbRxcAouu29Gqq9yNerj2Se1olfJKyrSltFCT0906XDVViwa9sSiBDWXXwwTiE6zm64EXqjT1+HY9XG+NkXQVV5RrQ3Gu0tqsN8/XJebFRtPyNU8tei/fu/yCtTTC0mhnJMclWE1SR84rBBBAIIIAN/YMEQQQQAABBBBAIL4C3H+ZexOsmlsRrNqwMi9aqE07yrRytrVeZtBW7j4dqK/Q0sqB9SrN66RkvASKN1Qp7yNturtye0zDzfGFZfru8gLNmpKp9I9I7j926kDTk7pvq/VV/8T8zCxvVMOybKX9b78O7arR5opRtKWoTA/kpulQdaXqYzirORkdE9N77BUBBMaSADf2Y6m3aCsCCCCAAAIInAkC3H+Z9yLBqrkVwaoNq2iK5iwo1CTra/mu49q9b8hbyaOpkG0QQAABBBBAYMwLcGM/5ruQA0AAAQQQQACBMSbA/Zd5hxGsmlsRrNqwoigCCCCAAAIIIOCEAGusOqFIHQgggAACCCCAgLkAwaq5FcGquRXBqg0riiKAAAIIIIAAAk4IcGPvhCJ1IIAAAggggAAC5gLcf5lbEayaWxGs2rCiKAIIIIAAAggg4IQAN/ZOKFIHAggggAACCCBgLsD9l7kVwaq5FcGqDSuKIoAAAggggAACTghwY++EInUggAACCCCAAALmAtx/mVsRrJpbEazasKIoAggggAACCCDghABrrDqhSB0IIIAAAggggIC5AMGquRXBqrkVwaoNK4oigAACCCCAAAJOCHBj74QidSCAAAIIIIAAAuYC3H+ZWxGsmlsRrNqwoigCCCCAAAIIIOCEADf2TihSBwIIIIAAAgggYC7A/Ze5FcGquRXBqg0riiKAAAIIIIAAAk4IcGPvhCJ1IIAAAggggAAC5gLcf5lbEayaWxGs2rCiaHwE+nqOx2dH7AUBBBBAICUEMrMmJd1xssZq0nUJDUIAAQQQQACBM1yAYNW8gwlWza0IVm1YUTQ+AgSr8XFmLwgggECqCCRjsMqNfaqMPo4TAQQQQAABBJJFgPsv854gWDW3Ili1YUXR+AgQrMbHmb0ggAACqSJAsJoqPc1xIoAAAggggAAC4QUIVs1HB8GquRXBqg0riiKAAAIIIIAAAk4IcGPvhCJ1IIAAAggggAAC5gLcf5lbEayaWxGs2rCiKAIIIIAAAggg4IQAa6w6oUgdCCCAAAIIIICAuQDBqrkVwaq5FcGqDSuKIoAAAggggAACTghwY++EInUggAACCCCAAALmAtx/mVsRrJpbEazasKIoAggggAACCCDghAA39k4oUgcCCCCAAAIIIGAuwP2XuRXBqrkVwaoNK4oigAACCCCAAAJOCHBj74QidSCAAAIIIIAAAuYC3H+ZWxGsmlsRrNqwoigCCCCAAAIIIOCEAGusOqFIHQgggAACCCCAgLkAwaq5FcGquRXBqg0riiKAAAIIIIAAAk4IcGPvhCJ1IIAAAggggAAC5gLcf5lbEayaWxGs2rCiKAIIIIAAAggg4IQAN/ZOKFIHAggggAACCCBgLsD9l7kVwaq5FcGqDSuKIoAAAggggAACTghwY++EInUggAACCCCAAALmAtx/mVsRrJpbEazasKIoAggggAACCCDghABrrDqhSB0IIIAAAggggIC5AMGquRXBqrkVwaoNK4oigAACCCCAAAJOCHBj74QidSCAAAIIIIAAAuYC3H+ZWxGsmlsRrNqwoigCCCCAAAIIIOCEADf2TihSBwIIIIAAAgggYC7A/Ze5FcGquRXBqg0riiKAAAIIIIAAAk4IcGPvhCJ1IIAAAggggAAC5gLcf5lbEayaWxGs2rCiKAIIIIAAAggg4IQAa6w6oUgdCCCAAAIIIICAuQDBqrkVwaq5FcGqDSuKIoAAAggggAACTghwY++EInUggAACCCCAAALmAtx/mVsRrJpbEazasKIoAggggAACCCDghAA39k4oUgcCCCCAAAIIIGAuwP2XuRXBqrkVwaoNK4oigAACCCCAAAJOCHBj74QidSCAAAIIIIAAAuYC3H+ZWxGsmlsRrNqwoigCCCCAAAIIIOCEAGusOqFIHQgggAACCCCAgLkAwaq5FcGquRXBqg0riiKAAAIIIIAAAk4IcGPvhCJ1IIAAAggggAAC5gLcf5lbEayaWxGs2rCiKAIIIIAAAggg4IQAN/ZOKFIHAggggAACCCBgLsD9l7lV0gSrF06erAsuyNLHPz5OHx83Tv/zP/+j998/qfdPnlR7+6v6ywcfmB9VjEpO+2yOjrx+NEa1Uy0CCCCAAAIIIIDAUAFu7BkTCCCAAAIIIIBAfAW4/zL3TmiwagWVSxYv0he/eImsYHWkn1/+6iUdbmvXTx/fqXffe8/8CB0sSbDqICZVIYAAAggggAACBgKssWqARBEEEEAAAQQQQMBBAYJVc8yEBKtTsz+jFcu+rq9fd615S30lrVDVCldrfvSQ3O7/Z3v70WxAsDoaPbZFAAEEEEAAAQTsC3Bjb9+MLRBAAAEEEEAAgdEIcP9lrhf3YHXpNV/T9zbeofT0dPNWhijZ0fmGbiy9RW+93TOqeuxsTLBqR4uyCCCAAAIIIIDA6AW4sR+9ITUggAACCCCAAAJ2BLj/MteKa7Ba9s/rZP3n5M8VX10ct3VPL754ljo6Op1sPnUhgAACCCCAAAIIIIAAAggggAACCCCQNAKTLrxQr7W/mjTtSeaGxC1Yzf3C59W486cxsZg2fbZO/vGPMak7uFKC1ZgTswMEEEAAAQQQQAABBBBAAAEEEEAAgQQKEKya48clWJ0y5UI93lCvT5x7bqBldT+uV96cXH3601PMWyup8403deCVVq1ZdX1gu//4xT59c81aW/VEU5hgNRo1tkEAAQQQQAABBBBAAAEEEEAAAQQQGCsCBKvmPRWXYPXeH27T166+alCrvnL5V9X5xhuaMf1z+uqVC7V82XXq7e1Vb+8JvdN7wlP2/AnjNcHz3wQ1bH9cTc/tUXv7qzr//Ak68Mv9g+r73r9uUd2/15sfeRQlCVajQGMTBBBAAAEEEEAAAQQQQAABBBBAAIExI0Cwat5VMQ9W87/0RW3/yY+HtWjajNk6eTL6r++/1PKCLsg6P1Bv74kTKlz8Nf3h/ffNj95mSYJVm2AURwABBBBAAAEEEEAAAQQQQAABBBAYUwIEq+bdFfNgNdRsVat5U6ZepFOnTpm3dEjJnz+7W9M+mzPoX7dU3q2Hah+Jus5IGxKsRhLi9wgggAACCCCAAAIIIIAAAggggAACY1mAYNW892IerB789cs675OfHNaiomu/rtZf/8a8pUNK9vUcH7btq68d0ZWLlkRdZ6QNCVYjCfF7BBBAAAEEEEAAAQQQQAABBBBAAIGxLECwat57MQ1Wp2Z/Rs0/f3ZYax7f+aQ2/Msd5q0MUfKbK1fozorvDvvNvC9frt91dY2q7nAbE6zGhJVKEUAAAQQQQAABBBBAAAEEEEAAAQSSRIBg1bwjYhqsFnzly6p7+EfDWpM//ys63v2WeSvDlNz/i726cPLkQb9ddcONav6PX4y67lAVEKzGhJVKEUAAAQQQQAABBBBAAAEEEEAAAQSSRIBg1bwjYhqsXle8VFsr7xrUmp533tElX5pv3sIRSm67+/sqXnrNoBIbyr+jx3c84Uj9QyshWI0JK5UigAACCCCAAAIIIIAAAggggAACCCSJAMGqeUfENFi9pfRG3b7+tkGteePNY/ryZQvNWzhCya0/+L6uu3ZwsHr3th/q/prhs2Sd2CHBqhOK1IEAAggggAACCCCAAAIIIIAAAgggkKwCBKvmPRPTYPXapUW65+7KQa358MMPNenTOeYtHKHkL57fo898esqgEt++vVw7n2h0pP6hlRCsxoSVShFAAAEEEEAAAQQQQAABBBBAAAEEkkSAYNW8I2IarF48e5Z2Ne4c1povzfuKut8a3Rqr5533SR1sfXlY3UuKrtVvDx4yF7BRkmDVBhZFEUAAAQQQQAABBBBAAAEEEEAAAQTGnADBqnmXxTRY/cd//LhePfSbYa25q/Ju/aj2EfNWhih5Y8kafaf89mG/+dysz+sPf3h/VHWH25hgNSasVIoAAggggAACCCCAAAIIIIAAAgggkCQCBKvmHRHTYNVqxm9feUn/9E/nDWvRtV9foZcPvGLe0qCSl+TN0c6fPjZs2//6r9/r4jmXRlWnyUYEqyZKlEEAAQQQQAABBBBAAAEEEEAAAQQQGKsCBKvmPRfzYLW+7mEtmD/P06LWX/9GWeefL+tr/G+93aPdzzTpxZZfqv3V14xaPGniRF1W8GVdU/Q1feqCrGHb7Hthv1auusGormgKEaxGo8Y2CCCAAAIIIIAAAggggAACCCCAAAJjRYBg1bynYh6sWqGqFa5aPz+uf0zfrbhTt95SqvW3fSvQynffe09vvnlMdf/+E+1/sWVQ6wu/ulBfXbhQU7M/owkTxo94ZFaoaoWrsfohWI2VLPUigAACCCCAAAIIIIAAAggggAACCCSDAMGqeS/EPFi1mhI8a/W5PXu1tvQWfW/THVqz6puBlv7HL/bpm2vWhmx52T+vk/XfSD+xnq1q7Ztg1XxgURIBBBBAAAEEEEAAAQQQQAABBBBAYOwJEKya91lcgtXgWatW026/Y6Nypk7VB3/5iy666CK9/fbbsmatVt1bHbLliwqvVE31vSMeVaxnqxKsmg8qSiKAAAIIIIAAAggggAACCCCAAAIIjE0BglXzfotLsGo156Ga+3Xlwss9LXO5/qJrv75cR14/qg3fLtPWe6pGbHHuFz6vxp0/DVtmz8+fV8lNN5sfdZQlmbEaJRybIYAAAggggAACCCCAAAIIIIAAAgiMCQGCVfNuiluwOjRc/csHH6itrV2H29oDrQ03Y3WkYLXlly9pdcmN+vDDD82POsqSBKtRwrEZAgjEXWBqdrZKbyxR3pw5OuustLjvnx0icKYKfPihWwdeeUU1P6pVR2fnqA+Tc3XUhFSAQFIJcI1Iqu5IisY4PSaS4qBoBAIInPECBKvmXRzXYHVouBrcTCtUtRustrW36/rVa/X++++bH/EoShKsjgKPTRFAIG4CVlDzeMNPCFTjJs6OUlHAelC+bvk3RhWucq6m4sjhmFNFgGtEqvS0+XE6MSbM90ZJBBBAYHQCBKvmfnEPVsOFq3aD1SOvv64bS2/VO7295kc7ypIEq6MEZHMEEIiLwIP336f58+bqycantKXybp08eTIu+2UnCKSCwLhx47Sx/HZdU3S1Xtj/om665daoD5tzNWo6NkQgaQW4RiRt1ySsYU6OiYQdBDtGAIGUEyBYNe/yhASrVvO+eOklWrHsOl1W8BVPa02D1c433tTDj9bpZ089bX6UDpUkWHUIkmoQQCCmAq8dPuiZrTptxsWEqjGVpvJUFbAeko+0/VbW7KOLZs6OmoFzNWo6NkQgqQW4RiR19ySkcU6NiYQ0np0igEBKChCsmnd7woJVfxNnzZyh29ff5glWW3/9m7Atr7rnbv3qVy9rd9Oz5kfncEmCVYdBqQ4BBGIicKzjiKfezKxJMamfShFAQOrrOe5hmDJ1WtQcnKtR07EhAkkvwDUi6bso7g10YkzEvdHsEAEEUlaAYNW86xMerJo3NfElCVYT3we0AAEEIgsQ1kQ2ogQCoxVw4gGZc3W0vcD2CCSvANeI5O2bRLXMiTGRqLazXwQQSD0BglXzPidYNbcSwaoNLIoigEDCBAhrEkbPjlNIwIkHZM7VFBowHGrKCXCNSLkuj3jAToyJiDuhAAIIIOCQAMGqOSTBqrkVwaoNK4oigEDiBAhrEmfPnlNHwIkHZM7V1BkvHGnqCXCNSL0+j3TEToyJSPvg9wgggIBTAgSr5pIEq+ZWBKs2rCiKAAKJEyCsSZw9e04dAScekDlXU2e8cKSpJ8A1IvX6PNIROzEmIu2D3yOAAAJOCRCsmksSrJpbEazasKIoAggkToCwJnH27Dl1BJx4QOZcTZ3xwpGmngDXiNTr80hH7MSYiLQPfo8AAgg4JUCwai5JsGpuRbBqw4qiCCCQOAHCmsTZs+fUEXDiAZlzNXXGC0eaegJcI1KvzyMdsRNjItI++D0CCCDglADBqrkkwaq5FcGqDSuKIoBA4gQIaxJnz55TR8CJB2TO1dQZLxxp6glwjUi9Po90xE6MiUj74PcIIICAUwIEq+aSBKvmVgSrNqwoigACiRMgrEmcPXtOHQEnHpA5V1NnvHCkqSfANSL1+jzSETsxJiLtg98jgAACTgkQrJpLEqyaWxGs2rCiKAIIJE6AsCZx9uw5dQSceEDmXE2d8cKRpp4A14jU6/NIR+zEmIi0D36PAAIIOCVAsGouSbBqbkWwasOKogggkDgBwprE2bPn1BFw4gGZczV1xgtHmnoCXCNSr88jHbETYyLSPvg9Aggg4JQAwaq5JMGquRXBqg0riiKAQOIECGsSZ8+eU0fAiQdkztXUGS8caeoJcI1IvT6PdMROjIlI++D3CCCAgFMCBKvmkgSr5lYEqzasKIoAAokTIKxJnD17Th0BJx6QOVdTZ7xwpKknwDUi9fo80hE7MSYi7YPfI4AAAk4JEKyaSxKsmlsRrNqwoigCCCROgLAmcfbsOXUEnHhA5lxNnfHCkaaeANeI1OvzSEfsxJiItA9+jwACCDglQLBqLkmwam5FsGrDiqIIIJA4AcKaxNmz5wQKrGpQ56Zcpfub0N2ozPnlMWuQEw/InKsx6x4qRiDhAlwjEt4FSdcAJ8ZE0h0UDUIAgTNWgGDVvGsJVs2tCFZtWFEUAQQSJxDXsCarUBvKV6s4N1sZ/kTrVL+6DjbpvopK7e6xHFbpiSPlygskXiFsepqUm1+mE9ua1Vc00VOgd9dqzSlrGVR42wvHVWz92l9elXqxp0iTR+B2tVYqu7hOJTvatCk3RCNOu9Xf2az71pWp3tPewT/jK5rUujLb+48nW7VxxnLV+4sEtTdsE1yt2jxtuRRu/4EN+7Q7P183h2iD8WjKKtSmilItmZGp9LPTlCa33K5+HW15VN8p266jBl6SSwc2z9BSDQkq/Y047Zbrv9u0Y2u5Njf1ef/V5+C3Nm6vVfO5bwAAH4FJREFUkwVXNejFBS2aW1wnWcf5gjSXYNVrYXKOlEtP7CpX3jhJp/u0e22+bt430EElDW3adKl1/rjVtatcK8oydE+48/pUv44212hN2Xad8FQx0IbeXfmaU+YbN6H6PzCGJw5cU0726XBgDAdtNML55+pu0Y7K1drsO4aw539czz+Da6GkrsZJmrs+fFm3q0+HGqv07c1NXl//hwox/jBhQD5TizdV6NarcjV5XJrnn92nXHq3s0U/qapSbavVvzbaH9Sl6xo7tGG2VWefdi/P180vhb5I5Kys0l2r85WTka60NO/+XX1t2lVTEbguBf5ehLvOxNjLiRAtXn/PxxeW665bi5SXGezZoX27HlR1batnnAXOId/ftNpg18AHWy4dqJyhpYN+KSmrQs/vW6acj1obuXRg4wwt3T60Y0a4Vp3s1v7GSq2o9N0TRPzbG6YdTv7NiaIuJ8ZEFLtlEwQQQCAqAYJVczaCVXMrglUbVhRFAIHECcTrQUwLKvR81TLlhAtM3d3aUVqg9fsMwoQQwWog4LNyMt9PTIJVf+WhHhaVqW0vtHjDXM/PkIe1iA931ibxCVbHL6vRE5sKNMHKJKwg6kib/nzODM2anql062G2v1Vbb2jVZ3+wSJP8h5OeqcnnpXnKd/W7A8d4qLZI6//BF6xaQXmfK9AHaRkTNcEK3wL9S7Aa7dken3PVMFi1AukFNXrl0QJNsA6op0kr8su0X9L4kgY1l3tnA7sOVumaogd11OADk4Gg3TBYjXRN6W/R5qLVqvV/+BDp/DvdrR3XF2j9S0GhUNjOGt0HG2bnX6PG31GqWf5rZlqGJmelS0POseN7CrSm2n/ddKv/WJ/+5G/3ORmanOkLuBtLNXd9S9yD1bzKZj1WPFFp7n4dbW3V8VMZmnrxDE3OSJMs8+ICrT9oo/3+YxsUvkn9LeWavrJxSI/la1NjpUpmZ0jWh2LdbTp0XJo0Y4b3WmYF/41lmru+Wf6/F66ebr3rv7wF19bzjOaWPBjt6RtxOydCtLhcI4pq1F5ZoAxP6GmF1G6lneMNzK2frsYizV3fPqpgdfy2ZrX6PjT1/CX1feA5GDHytaqrcbnmrm8NfJgXvhMIViMOUAoggAACEQQIVs2HCMGquRXBqg0riiKAQOIE4vIgZoUqbb7ZbXKr92CTdu5oVa8ylVd8jZbMzpSONem2kjLt7hkIVl3tdbqjoWM4jrtfh/e0Dpqx6ilkhZKFywNBykjBau+eMm19IYS767h27+sMeihsV21Fg173FE3XrKJSFedmyHqM7Nqer7kbg2bTXVqlVxoKvUGT78fd/qAmXlXl/f+m5WvxJH9KUqANVd5QanBbXDq+q0V5/hmrruD9B7fXrf62Zh2IZsZqVpme2XOTZp7jVu+eSi0t9c8UtGYKFeqB2jJl7LlJS6s7BwONNNM07Cy4TJXsaPLM/g08HI96xqrvgTpkuD3yubRtR4OOFy9XLTNWw0AFhZoRzhGrgnnbmvVI0UTP+eDp3/Jz9XzzKuV4AvtWbV25XNVHrJJhzuv0GSouKVKeFXKd7lb9ggJt7DEIVrNWDcyYlUu9rc3a2diq3vRJWrikSPOmec/R4MDXP1Pamt24t6xKe3wCEy4p1dolE71B8EsVyl6+Pcz5n+Dzb8SZpn7fbu3IKtD6oKYGgm7/+eLAjFXvtdU3Wz3ow6zhg6pQjx2s0ryMfu1fn6sVQbnnvPJHdWtmq24urdOJwPgwaL9vJ3nVLXqiMFM6LckK+U61a+vUIlUHNWJeTYseW5gpnWxX7YaiwIxkq0jOugY9vLBfWz1/d+QLVk2OKTZ/r8dKsLrh6Q6tm54mudq1dVmR9/yeVqQt5aVacm6b7ljl9Yx+xmquHmhp0OKsIOdT7aqeWqStg+jDXKs+ma9b1xZqsnVC+781EvhQZfC5H1yd63iT9nuuVcnz48SYSJ6joSUIIHCmCxCsmvcwwaq5FcGqDSuKIoBA4gTiEawGHoADXwv2fSXVd9jjC4s080jjsKUAIn5VPNQMtKCZcyMGqxG+Yhz+oTAoIBoyi6a4vlXb8jOs6Z7q7cvQhEzra9L+sGhoH48cHo34UDrK4bK4tlUPFGTICn3zr6ryff3aoNKogtUQXz1OULDqGQ8Z3hnBBKvh+tsg1By0aa62NT+q4imeaFX9v09ThmcmYJ/2rlumNf7lH4KD1aGzz0oa1OmZ4eqfNRa5DQPXFJcOVy3ToiEfAsyratFjS6wT0K3D1VO1yPpsIyhcGbyMRqYeaGnxBjm+2fBXBD7Y8I0Xg9PDtEjU51+UwepAqO0LLeMarC7TE20VyhvXrwMbi7R0e7hlHcIHw8Pa74Eu0mMHKzUvQ+ptqlP//FWaeY50tD5fl1X491Gu549ZIX+f9q7O15qgpSpC9ZV5WGza0/bKORGixePveeDvqhWsFhapOsyHe1EHq0WPqn1bvjx/Sfv6lJFpncchPsgcYcmQ8VUtavWc/76Z5aX+ZYNGN9PcXo+OvrQTY2L0raAGBBBAwEyAYNXMySo1ZoLVj33sY5oy5UL9of8P+u933zU/QgdLXnzxLHV0DJnt42D9VIUAAgg4IRD7B7Gg0KKvWSsuKfV8XTj8T6SlAIIejIKCksMH0zVztnc2qH+9VdtLAQTNgAz9UJit4oofaNPKbM/stt5dhZpT5r/O36RnOso8D/eyjvPJc/VI2XTPrLnePcs1p7R1yCEbBqthoCKuPRkWOFePvNygyzOHzyCLOJ6iClaTY8aqNRYWvteo16cWBdbvHfTVc9ZY9XV/hK/XhpolbM0ebQpeF9m/rmrwByhhPpCwZrptKdfKadYZ1afdhfm6+UikYNU/hr1B6GX5ZTo6bPAO7M99pE4TCyvDBKuZyisp17b1BZrwUe+s24LiOgWC1WQ6/6IMVhM7Y1UKXm+3/1ibDrW2aldzk/Z61lb1/9iYcWttsq5R3db19XSn6hcUqqPC96FWT5OW5pfpgFWmrFHd66YrrXO7cq+oiPgB0shLARzX0wWlg2bDRrxe2izgRIgW+7/n0sCHGt4DdPV16vXX2nTg6SdVvW/guSfyOsWerYetsRq8bu7e1U/q3PsG/q4uvaTU27een9DXifG5q/TdbeW63MpV/d9iCQSroTsl4oe4NvvSqeJOjAmn2kI9CCCAQCQBgtVIQgO/T/pgdVHhlbr+Gys07bM5+tu//VtPy3veeUf7XnhRFXduCRzJJz5xrq6+arFe/OWv9MYbb5oL2ChJsGoDi6IIIJAwgdg/iIUJVELMNvWGhQURXl4VOljdXdigjHr/cgPWw1qheq/xrXdq+vKqUMFquJ451ana4kJt9n11MPilVd7AdWpgRtWwl1iN8FDo312kh9Log9WRZoZFGIYmweqQ9R//z3m+lwpZa6yu9q5fGd3Lq6II/HyH4w1VvS8lC/3Dy6sGXKJzzqls1vP+xYWHvrTNU3mkD0wkKwBdVFg56KVpocd5+Fnjwf077IOVSGusBs2yTcrzzyhYHbLGanqGJp/nW2N1x2rNLW+Neo3VkV/uNNJX6LO1surftGHhRKUPLMUpnezW7upv6eZ6K4wLs8ZqqPYrU1t+3iLrHYHug1WaWPSgFFiGJegDI5sz40c+vuFLFDj9R9uJEC32f8+to87Xph0VWpmb6V1uI+jH3deircu86xpHOoe8mw0JVoPXzfV9aPLZwDdBhr7EKvIaq73NZVpa0jR82aAh7SZYdXo0Ux8CCKSiAMGqea/HPFi1AtErLi/QD7b+0LxVvpJl/7xO1n/hfjo631DNgw/p6iWLNX/eXG374b/pvvtrbO/HdAOCVVMpyiGAQCIFYv8gFjS77Nh25Rb4Zg5taVL3Vd63PPlffDE0WA29xmrQ2qJDv9o7qVIv1hRpsudbye06fHK6ZgZ9vfdE8AyXkOtHetc3tWa/jfRQ6O5rVX3wW+4VtCac9dX/JQXaeEQaWBog6OvIgc42nLEaZo1V9+/bhsz4Mh1FMZ6xOrQZp91yvdM66I3r0QWrRdpQletbv3a88pZMV8apbu1v7pDnVVl/7dCOjXVBs5l8DbHCqFul+6yv/4clIlgdoIm0xurAORLYZtB6p95/9c8aH6h3pGDVrd7W7dpaXulbDsTejNXc/LIQsxEHz1jNL6wcOVxxdWt3lT/kC14fMvQaxwk5/4yC1eGD3H2yWweC35Ae5VIAxRuqlPdJb/3jLy3UzAy3ulqa1XHS+heXXn+6QrXWBycj/OQsWKYr5udrXn6ucjxLRvgD2fDjw2r//vpKran2veE9VIgaKmyNasYqa6ya/iWx1gxft2SZ5l86VZPPz/C+9NBafMO3rvjAtz5CnENTluv7JdODlv/wbhs8G7Zre6HmbuyUgpYGGLRmedDf82FtPu1SV1OVbinb7p3NHmmNVd/a6sbHHqeCToTtcWoqu0EAAQREsGo+CGIerPrD0fqfNGjj9/7VuGWfv3i2nnpyh3H55/bs1drSW5SZ+X91QVaWXnp54IslxpVEKEiw6pQk9SCAQCwFYh+sBgeM3pmkS2tDfQXUCmMGz1iNOIskxJqJwS/TCbiFmLEaacbn0IdCd3GF1nmWGrDWdCzUouqgY1jyqNqrvGvCeR4sT/leKf3RNKX5p/R0blfmFRVBXWkarCbRGo8mM1a7G5U5v3zgzfCn+7R7bb5uDl7f0OZMsuHj3+bLq6z9zWjztCv0D8HqgEukUHOoYKY2/bxZJdnekKz392maMCgw85cP91K6UC9hi9yGwWusDjkfrZdqDVpjtUCLqvqGhSsH8su0xXr5UYggOCnXODYKVn0zK4PC7mEhd5TBanDPO7Eeqf+DJ+8Lw9J831SIPDN0oG+6tXdfh3xXW2n8DC22XoR4uls7rrdmx7PGamzuHbKVM61TRwe96ClbW5qbtHKK7+v305ZLI61T7B+Dg2as+l905v9D6pbbejFZ0IevspZ+mFSojZ5/HfIh0MF8bdhY6FnSY9BL66yiYddXjo2QU7USrDolST0IIBAPAYJVc+WYB6sP1dyvKxde7mnRM03PqXLrNvX1/eeILTz77LO197lnNPFTFxgdiRWqvvXWW8rN/YJ+XP+Ynn3O/15Yo82NCxGsGlNREAEEEigQj2BV1lvom27STM8SqC51tTTp6aY29SpdFxZco5Xzsz2zXYYGq+727bqtoW24jn92SciHpYE1PQMbhgpWm8u1tTnwSB4o6p+JNixYCV5Hcsg6kwMzU0foyGEvsTIMVk+1q35Tgw4NqzrEzEHTcRQIXdzq3VOppaXbB2b8ZRXqgdoyZey5SUuHvBBoxJmmw8KagX5wH2vUioLygdmk8Q5W/Q/WM97TgYzcwBqrg7h8gbApod1yTjwgx+VcDQ4rIpwjlkHwBxmer9025uqxwKzxVm0uXO75WnDwUgARPzCJ1AZ3vw53ZOueXf6lP6wZr03a2diq3vRJWrikSPOmZXi+puzubtJtvreUDw9X8vVAy6Pel1YFwjhvzwbO/2Q6/+wEq9as0pIGNVsvBQtehsPTFQ3q3JSr9FGMefNgNVObnm7SvPeqdEuJb/ag7+TxXzf795Vp+uoMs2A1+KviI5yE/S3lmr6ycWB8nmxX7YYibQ76gCdnXYMeXtivrSXet9ibH5Pds9+s/Ni4Rviv61LXrhptrK7TAc/5HXQu/b5ZK3JLNdlusBo0M3Uksa7t+Zq70fpgc/jf0IEPVKSuxuWau963tnnwjNXyKu0Z9qff/wFPvrY116h4oksHthV5PgS2zqOm9d7zZU1BufZreBmzHrZfyokxYX+vbIEAAghEJ0Cwau4W12DValZfX59+eG+1Gn+2K2wrZ82cod1PPWl0FKf++ledc/bZnrJV91Z7/ovVD8FqrGSpFwEEnBSIT1gjaUGFnq9aphzv+6WG/7i7tXv9Kt3cFGmN1YE3d58IOwtllZ5o84cuQeVH+uqgr0X+0CfUjLVAUGG9rdj34C4NeWnV0Jdz+V+yMuwlVobBatjOHuXbjRcELZtwsk+Hj7Tpz+fM0Kzpmd6vdPa3ausNy1XdHtQAGzNWPVsFBbhd/vUdrX/399vJPnX1Dw+3j+8p0JoR/zz7lgUI9/X/MGaePp3aoc0jLgvg5Nk1UJcTD8jxOVcjr1sYCEYXVOmVh7wzxIIDzODzxFo31fM1/KA1Vu0EqyF7w//BRoRrivv3LbqvZLWq/TPrQl0vgo5BQS85irw+ZALOP5vBqhTmww1/PUPWQ/Zbu9pqtKi8acQTwbssgMHX/6dX6Pmdy5TjmdDcp8NtbTpxUkqflKs8K/y2Qt/SAq3fZ7b2c2CmcqiXqFlfJd/WrCeKJkqn2rV1apGqLYOGRm26NEM67VZ/d5sOHZcmzZihyZ6Z1W51NZZp7vpmX7AquXq69e7wy5LU84zmljwYmwuE9czTc9xT95Sp06LeR8yvEdNv0hMPlynP//UMq6Vut9wfSVOaZykAt47WF+myis6BDydC9VWIGauDX1qVrzXB33IY8nfW+xKrUH9Dgz8s8b7YbKMV/EZcX9m31utp34cO1qH4PpBd98JxeZePDl/mRNQ9NvKGToyJGDWNahFAAIFhAgSr5oMi5sFquHVSn/zZU9r9zLP61UsvD2vt8mXXqXLLneZHIenhR3+sO7d839Y2dgsTrNoVozwCCCRCIOYPYsEHlVWoTRWlWjLD90Ijz7NKv7ramvVwVYV2eAKQyC+58T/whA9WrSA3KDg0fXmV51uM3pcchf4qcPBs2H7tXZ2rOy9pUqv1FhVJgTXhBnVkUZiXWCU4WLXaGOiPTKWfnaY0ueV29etoy6P6jn9tuuBjsRuserrT96Dq7lRtQaE2GzzkdjVO0tz1sTkbtu1o0PHikdZbjc1+nXhAjs+5ahislktP+GeMBsIxv93gWePer6JPDLyUzrFgddAYHrimuE/26WhLg7YGZtP52hXmg5jgZQOO1hbosso+gxfvjDJYjeb8sx2s+q6nng+Z3DpaV6DLNvcNnJNhhnrk/rF5jgRdZzL8b6+y1l7u79Suym9pY5M1+9AkWB24lg6ajTioOQMfdB2tz9dlFd4lW3JWVumu1fnKyUj3LM/iPuWSq69Nu2oqtNmzf/+M1RGObRQzfE3Exs41IlvFG0p1bWGucv4hzbtGutstl28t3LtrWz3fgBhxOY2hwWpzhZ7ft0w5Vjh7bLsuK6jwro0a9DPwzRD/S6zC/A0N/sDH/8GOabBaW6QHWiq0ONOtw3XLtKiyU+M3NKr5hulK62vW5pWlqu8ZXsakf6Mp48SYiGa/bIMAAghEI0Cwaq4W82B1+ucu0rO7nwrbojfeeFNP7X5G+/e36HddXZ5ypTeuVfnt3zY/CkmZWZNslY+mMMFqNGpsgwAC8RaIT1gT76Nifwgkl4ATD8icq8nVp7QGAScFuEY4qXlm1OXEmDgzJDgKBBAYCwIEq+a9FPNg1WpKuFmroZr5odut3t5eXTh5svFRuFwuZU+bYVw+2oIEq9HKsR0CCMRTgLAmntrsK1UFnHhA5lxN1dHDcaeCANeIVOhle8foxJiwt0dKI4AAAtELEKya28U8WF2z6nr99tBhLbvuWhUvvca8ZTZKvv12jy6du8DGFtEVJViNzo2tEEAgvgKENfH1Zm+pKeDEAzLnamqOHY46NQS4RqRGP9s5SifGhJ39URYBBBAYjQDBqrlezIPVukceUsGXF+iNN9/Ue+/160tfvNS8dYYlDx1u0+KrYxPaBjeBYNWwQyiGAAIJFSCsSSg/O08RAScekDlXU2SwcJgpKcA1IiW7fcSDdmJMoIoAAgjES4Bg1Vw65sGqnWUAzJs9uGT1Aw9q6z1V0W5uvB3BqjEVBRFAIIEChDUJxGfXKSPgxAMy52rKDBcONAUFuEakYKdHOGQnxgSqCCCAQLwECFbNpWMerH7sYx/Trsadsl5iFaufKxddrVdfey1W1QfqJViNOTE7QAABBwQIaxxApAoE4vCAzLnKMEPgzBVwIkTjGnFmjQ8nxsSZJcLRIIBAMgsQrJr3TsyDVasp1lIANfffq7POOsu8ZYYlrUDVClbj8UOwGg9l9oEAAqMV4EFstIJsj0BkAScekDlXIztTAoGxKsA1Yqz2XOza7cSYiF3rqBkBBBAYLECwaj4i4hKsWs25ePYs3fEvGzRr5gzz1hmUvHNLpR5+tM6g5OiLEKyO3pAaEEAg9gKENbE3Zg8IOPGAzLnKOELgzBXgGnHm9m20R+bEmIh232yHAAII2BUgWDUXi1uwesPqb+rNY7/T+PGZmpqdra8tWayzzz7bvKUhSv7pz3/Wgq9cof9+991R1WO6McGqqRTlEEAgkQKENYnUZ9+pIuDEAzLnaqqMFo4zFQW4RqRir498zE6MCVQRQACBeAkQrJpLxy1Yzf3C59W486fmLTMo+VjDT3XHpu8ZlHSmCMGqM47UggACsRUgrImtL7UjYAk48YDMucpYQuDMFeAaceb2bbRH5sSYiHbfbIcAAgjYFSBYNReLW7BqNelfNtymm2+60bx1I5T8XVeXrrp6qf7scjlSn0klBKsmSpRBAIFECxDWJLoH2H8qCDjxgMy5mgojhWNMVQGuEana8+GP24kxgSoCCCAQLwGCVXPpuAarVrNqqu/VosIrzVsYpuRlCxfpaEfHqOuxUwHBqh0tyiKAQKIECGsSJc9+U0nAiQdkztVUGjEca6oJcI1ItR6PfLxOjInIe6EEAggg4IwAwaq5Y9yDVatp1ousLsmbowsnT9aFF07y/F87P1X3Vsv6L94/BKvxFmd/CCAQjQBhTTRqbIOAPQEnHpA5V+2ZUxqBsSTANWIs9VZ82urEmIhPS9kLAgggIBGsmo+ChASrVvOWfb1YpWtLPC+zsvOTqFDVEwhfPEsdHZ12mktZBBBAIO4ChDVxJ2eHKSjgxAMy52oKDhwOOWUEuEakTFcbH6gTY8J4ZxREAAEERilAsGoOGNdgNSPjH/W5iy7SmlXXa07uF8xbKenkyZP6wdZ79PjOJ21t52RhglUnNakLAQRiJfDa4YM666w0TZtxsefayQ8CCDgrMG7cOB1p+60+/NCti2bOjrpyztWo6dgQgaQW4BqR1N2TkMY5NSYS0nh2igACKSlAsGre7TELVleuWK5x4/7B05KsrPOV/elP68ILJ+tv/uZvzFvnK7n98R2qfaROb7/dY3tbJzcgWHVSk7oQQCBWAg/ef5/mz5urJxuf0pbKuwlXYwVNvSkpYD0cbyy/XdcUXa0X9r+om265NWoHztWo6dgQgaQV4BqRtF2TsIY5OSYSdhDsGAEEUk6AYNW8y2MWrPqbcFnBl7Xq+pXK/cLnzVsl6fTp03r2uT362VNP65cvvWxr21gVJliNlSz1IoCAkwJTs7P1eMNPPLNW+UEAgdgIWLNVr1v+DXV0Rr9EEOdqbPqGWhFIBgGuEcnQC8nVBifGRHIdEa1BAIEzWYBg1bx3Yx6s+pvyuYumad7cfE2YMF4XZGVp0sSJ+vu/Tx/U0r6+Pp3o+0/tfLJRL+xv0Z/+9CfzI4lDSYLVOCCzCwQQcETACmxKbyxR3pw5BKyOiFIJAl4B68H4wCuvqOZHtaMKVf2enKuMLATOLAGuEWdWfzpxNE6PCSfaRB0IIIBAJAGC1UhCA7+PW7AaqkmfOPdcfepTF+hEX5/6+v7TvNUJKkmwmiB4dosAAggggAACCCCAAAIIIIAAAgggEBcBglVz5oQGq+bNTI6SBKvJ0Q+0AgEEEEAAAQQQQAABBBBAAAEEEEAgNgIEq+auBKvmViJYtYFFUQQQQAABBBBAAAEEEEAAAQQQQACBMSdAsGreZQSr5lYEqzasKIoAAggggAACCCCAAAIIIIAAAgggMPYECFbN+4xg1dyKYNWGFUURQAABBBBAAAEEEEAAAQQQQAABBMaeAMGqeZ8RrJpbEazasKIoAggggAACCCCAAAIIIIAAAggggMDYEyBYNe8zglVzK4JVG1YURQABBBBAAAEEEEAAAQQQQAABBBAYewIEq+Z9RrBqbkWwasOKoggggAACCCCAAAIIIIAAAggggAACY0+AYNW8zwhWza0IVm1YURQBBBBAAAEEEEAAAQQQQAABBBBAYOwJEKya9xnBqrkVwaoNK4oigAACCCCAAAIIIIAAAggggAACCIw9AYJV8z4jWDW3Ili1YUVRBBBAAAEEEEAAAQQQQAABBBBAAIGxJ0Cwat5nBKvmVgSrNqwoigACCCCAAAIIIIAAAggggAACCCAw9gQIVs37jGDV3Ipg1YYVRRFAAAEEEEAAAQQQQAABBBBAAAEExp4Awap5nxGsmlsRrNqwoigCCCCAAAIIIIAAAggggAACCCCAwNgTIFg17zOCVXMrglUbVhRFAAEEEEAAAQQQQAABBBBAAAEEEBh7AgSr5n1GsGpuRbBqw4qiCCCAAAIIIIAAAggggAACCCCAAAJjT4Bg1bzPCFbNrQhWbVhRFAEEEEAAAQQQQAABBBBAAAEEEEBg7AkQrJr3GcGquRXBqg0riiKAAAIIIIAAAggggAACCCCAAAIIjD0BglXzPiNYNbciWLVhRVEEEEAAAQQQQAABBBBAAAEEEEAAgbEnQLBq3mcEq+ZWBKs2rCiKAAIIIIAAAggggAACCCCAAAIIIDD2BAhWzfuMYNXcimDVhhVFEUAAAQQQQAABBBBAAAEEEEAAAQTGngDBqnmfEayaWxGs2rCiKAIIIIAAAggggAACCCCAAAIIIIDA2BMgWDXvs/8PL35icfE3fsk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812148" y="97877"/>
            <a:ext cx="8139448" cy="6205929"/>
            <a:chOff x="3719690" y="7935"/>
            <a:chExt cx="7974327" cy="62059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l="74515" r="-152" b="42474"/>
            <a:stretch/>
          </p:blipFill>
          <p:spPr>
            <a:xfrm>
              <a:off x="8637432" y="7937"/>
              <a:ext cx="3056585" cy="385613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8457" y="3864074"/>
              <a:ext cx="4885560" cy="23497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0603" y="7935"/>
              <a:ext cx="3116829" cy="3856137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3719690" y="3864072"/>
              <a:ext cx="1772851" cy="1429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19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7162" cy="3037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162" y="22128"/>
            <a:ext cx="5521851" cy="3028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826" y="3037423"/>
            <a:ext cx="4766174" cy="336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11" y="3050725"/>
            <a:ext cx="6485615" cy="33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82"/>
            <a:ext cx="12192000" cy="55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263" y="138824"/>
            <a:ext cx="728218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Create Spring Dependency Example Project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Generate Project with no dependency selected by start.spring.io website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a package named controllers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a class named MyController.java under controllers package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73" y="138824"/>
            <a:ext cx="4664316" cy="32316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333" y="3370482"/>
            <a:ext cx="4456056" cy="2890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30" y="3370482"/>
            <a:ext cx="6745603" cy="289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0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" y="461665"/>
            <a:ext cx="6357478" cy="18064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6366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Basic of Dependency Injection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" y="2268124"/>
            <a:ext cx="6511948" cy="234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948" y="567087"/>
            <a:ext cx="5680052" cy="2025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96" t="22936" r="7479" b="41687"/>
          <a:stretch/>
        </p:blipFill>
        <p:spPr>
          <a:xfrm>
            <a:off x="6584775" y="2453744"/>
            <a:ext cx="5642398" cy="130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490" y="4041368"/>
            <a:ext cx="5515692" cy="20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799608" cy="3519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879" y="3708160"/>
            <a:ext cx="9880121" cy="20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04" y="1681656"/>
            <a:ext cx="10794430" cy="45097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782" y="316295"/>
            <a:ext cx="9455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293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Object A and Object B now depends on Interface A, the abstraction.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293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inverted the dependency that existed from Object A to Object B into Object B being dependent on the abstraction (Interface A).</a:t>
            </a:r>
            <a:endParaRPr lang="en-US" b="0" i="0" dirty="0">
              <a:solidFill>
                <a:srgbClr val="29303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8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722114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Dependency Injection Without Spring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a package named </a:t>
            </a:r>
            <a:r>
              <a:rPr lang="en-US" dirty="0" smtClean="0">
                <a:solidFill>
                  <a:srgbClr val="0070C0"/>
                </a:solidFill>
              </a:rPr>
              <a:t>service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interface named </a:t>
            </a:r>
            <a:r>
              <a:rPr lang="en-US" dirty="0" err="1" smtClean="0">
                <a:solidFill>
                  <a:srgbClr val="0070C0"/>
                </a:solidFill>
              </a:rPr>
              <a:t>GreetingService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under service package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a </a:t>
            </a:r>
            <a:r>
              <a:rPr lang="en-US" dirty="0" err="1" smtClean="0"/>
              <a:t>classs</a:t>
            </a:r>
            <a:r>
              <a:rPr lang="en-US" dirty="0" smtClean="0"/>
              <a:t> named </a:t>
            </a:r>
            <a:r>
              <a:rPr lang="en-US" dirty="0" err="1" smtClean="0">
                <a:solidFill>
                  <a:srgbClr val="0070C0"/>
                </a:solidFill>
              </a:rPr>
              <a:t>GreetingServiceImp</a:t>
            </a:r>
            <a:r>
              <a:rPr lang="en-US" dirty="0" smtClean="0"/>
              <a:t> </a:t>
            </a:r>
            <a:r>
              <a:rPr lang="en-US" dirty="0"/>
              <a:t>under service package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019" y="0"/>
            <a:ext cx="5272981" cy="3411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59"/>
            <a:ext cx="6919019" cy="3221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163" y="3383351"/>
            <a:ext cx="5540837" cy="29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3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Dependency Injection Without Spring-Constructor Test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386" y="2127377"/>
            <a:ext cx="5746614" cy="4184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234"/>
            <a:ext cx="6445386" cy="415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201" y="202554"/>
            <a:ext cx="4920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Dependency Injection Without </a:t>
            </a:r>
            <a:r>
              <a:rPr lang="en-US" dirty="0" smtClean="0">
                <a:solidFill>
                  <a:srgbClr val="00B050"/>
                </a:solidFill>
              </a:rPr>
              <a:t>Spring – Setter Test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92" y="571886"/>
            <a:ext cx="5825208" cy="3653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9343"/>
            <a:ext cx="6708584" cy="407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5801782" y="0"/>
            <a:ext cx="10884" cy="6297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0" y="110569"/>
            <a:ext cx="12192000" cy="5355312"/>
            <a:chOff x="0" y="110569"/>
            <a:chExt cx="12192000" cy="5355312"/>
          </a:xfrm>
        </p:grpSpPr>
        <p:sp>
          <p:nvSpPr>
            <p:cNvPr id="3" name="Rectangle 2"/>
            <p:cNvSpPr/>
            <p:nvPr/>
          </p:nvSpPr>
          <p:spPr>
            <a:xfrm>
              <a:off x="0" y="133765"/>
              <a:ext cx="6096000" cy="48013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err="1" smtClean="0">
                  <a:solidFill>
                    <a:srgbClr val="00B050"/>
                  </a:solidFill>
                </a:rPr>
                <a:t>Github</a:t>
              </a:r>
              <a:r>
                <a:rPr lang="en-US" b="1" dirty="0" smtClean="0">
                  <a:solidFill>
                    <a:srgbClr val="00B050"/>
                  </a:solidFill>
                </a:rPr>
                <a:t> </a:t>
              </a:r>
              <a:r>
                <a:rPr lang="en-US" b="1" dirty="0" err="1" smtClean="0">
                  <a:solidFill>
                    <a:srgbClr val="00B050"/>
                  </a:solidFill>
                </a:rPr>
                <a:t>WorkFlow</a:t>
              </a:r>
              <a:endParaRPr lang="en-US" b="1" dirty="0" smtClean="0">
                <a:solidFill>
                  <a:srgbClr val="00B050"/>
                </a:solidFill>
              </a:endParaRPr>
            </a:p>
            <a:p>
              <a:endParaRPr lang="en-US" b="1" dirty="0"/>
            </a:p>
            <a:p>
              <a:r>
                <a:rPr lang="en-US" dirty="0" smtClean="0"/>
                <a:t>Clone master code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/>
                <a:t>Clone master code</a:t>
              </a:r>
            </a:p>
            <a:p>
              <a:pPr marL="1257300" lvl="2" indent="-342900">
                <a:buFont typeface="Wingdings" panose="05000000000000000000" pitchFamily="2" charset="2"/>
                <a:buChar char="ü"/>
              </a:pP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r>
                <a:rPr lang="en-US" dirty="0" smtClean="0">
                  <a:solidFill>
                    <a:srgbClr val="0070C0"/>
                  </a:solidFill>
                </a:rPr>
                <a:t> clone </a:t>
              </a:r>
              <a:r>
                <a:rPr lang="en-US" dirty="0" err="1" smtClean="0">
                  <a:solidFill>
                    <a:srgbClr val="0070C0"/>
                  </a:solidFill>
                </a:rPr>
                <a:t>masterrepolink</a:t>
              </a:r>
              <a:endParaRPr lang="en-US" dirty="0" smtClean="0">
                <a:solidFill>
                  <a:srgbClr val="0070C0"/>
                </a:solidFill>
              </a:endParaRPr>
            </a:p>
            <a:p>
              <a:r>
                <a:rPr lang="en-US" dirty="0" err="1" smtClean="0"/>
                <a:t>Git</a:t>
              </a:r>
              <a:r>
                <a:rPr lang="en-US" dirty="0" smtClean="0"/>
                <a:t> new branch creating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/>
                <a:t> create new branch from master in local </a:t>
              </a:r>
              <a:r>
                <a:rPr lang="en-US" dirty="0" err="1" smtClean="0"/>
                <a:t>evn</a:t>
              </a:r>
              <a:endParaRPr lang="en-US" dirty="0" smtClean="0"/>
            </a:p>
            <a:p>
              <a:pPr marL="1200150" lvl="2" indent="-285750">
                <a:buFont typeface="Wingdings" panose="05000000000000000000" pitchFamily="2" charset="2"/>
                <a:buChar char="ü"/>
              </a:pP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r>
                <a:rPr lang="en-US" dirty="0" smtClean="0">
                  <a:solidFill>
                    <a:srgbClr val="0070C0"/>
                  </a:solidFill>
                </a:rPr>
                <a:t> branch </a:t>
              </a:r>
              <a:r>
                <a:rPr lang="en-US" dirty="0" err="1" smtClean="0">
                  <a:solidFill>
                    <a:srgbClr val="0070C0"/>
                  </a:solidFill>
                </a:rPr>
                <a:t>shwe</a:t>
              </a:r>
              <a:r>
                <a:rPr lang="en-US" dirty="0" smtClean="0">
                  <a:solidFill>
                    <a:srgbClr val="0070C0"/>
                  </a:solidFill>
                </a:rPr>
                <a:t>-sin-</a:t>
              </a:r>
              <a:r>
                <a:rPr lang="en-US" dirty="0" err="1" smtClean="0">
                  <a:solidFill>
                    <a:srgbClr val="0070C0"/>
                  </a:solidFill>
                </a:rPr>
                <a:t>dev</a:t>
              </a:r>
              <a:endParaRPr lang="en-US" dirty="0" smtClean="0">
                <a:solidFill>
                  <a:srgbClr val="0070C0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/>
                <a:t>checkout new branch from </a:t>
              </a:r>
              <a:r>
                <a:rPr lang="en-US" dirty="0" err="1" smtClean="0"/>
                <a:t>mastet</a:t>
              </a:r>
              <a:r>
                <a:rPr lang="en-US" dirty="0" smtClean="0"/>
                <a:t> to </a:t>
              </a:r>
              <a:r>
                <a:rPr lang="en-US" dirty="0" err="1" smtClean="0"/>
                <a:t>shwe</a:t>
              </a:r>
              <a:r>
                <a:rPr lang="en-US" dirty="0" smtClean="0"/>
                <a:t>-sin-</a:t>
              </a:r>
              <a:r>
                <a:rPr lang="en-US" dirty="0" err="1" smtClean="0"/>
                <a:t>dev</a:t>
              </a:r>
              <a:endParaRPr lang="en-US" dirty="0" smtClean="0"/>
            </a:p>
            <a:p>
              <a:pPr marL="1200150" lvl="2" indent="-285750">
                <a:buFont typeface="Wingdings" panose="05000000000000000000" pitchFamily="2" charset="2"/>
                <a:buChar char="ü"/>
              </a:pP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r>
                <a:rPr lang="en-US" dirty="0" smtClean="0">
                  <a:solidFill>
                    <a:srgbClr val="0070C0"/>
                  </a:solidFill>
                </a:rPr>
                <a:t> checkout </a:t>
              </a:r>
              <a:r>
                <a:rPr lang="en-US" dirty="0" err="1" smtClean="0">
                  <a:solidFill>
                    <a:srgbClr val="0070C0"/>
                  </a:solidFill>
                </a:rPr>
                <a:t>shwe</a:t>
              </a:r>
              <a:r>
                <a:rPr lang="en-US" dirty="0" smtClean="0">
                  <a:solidFill>
                    <a:srgbClr val="0070C0"/>
                  </a:solidFill>
                </a:rPr>
                <a:t>-sin-</a:t>
              </a:r>
              <a:r>
                <a:rPr lang="en-US" dirty="0" err="1" smtClean="0">
                  <a:solidFill>
                    <a:srgbClr val="0070C0"/>
                  </a:solidFill>
                </a:rPr>
                <a:t>dev</a:t>
              </a:r>
              <a:endParaRPr lang="en-US" dirty="0" smtClean="0">
                <a:solidFill>
                  <a:srgbClr val="0070C0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/>
                <a:t> pull from remote origin/master</a:t>
              </a:r>
            </a:p>
            <a:p>
              <a:pPr marL="1257300" lvl="2" indent="-342900">
                <a:buFont typeface="Wingdings" panose="05000000000000000000" pitchFamily="2" charset="2"/>
                <a:buChar char="ü"/>
              </a:pP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r>
                <a:rPr lang="en-US" dirty="0" smtClean="0">
                  <a:solidFill>
                    <a:srgbClr val="0070C0"/>
                  </a:solidFill>
                </a:rPr>
                <a:t> pull origin master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dirty="0" smtClean="0"/>
                <a:t>Push code from master to own branch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dirty="0" smtClean="0"/>
            </a:p>
            <a:p>
              <a:pPr marL="1257300" lvl="2" indent="-342900"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r>
                <a:rPr lang="en-US" dirty="0" smtClean="0">
                  <a:solidFill>
                    <a:srgbClr val="0070C0"/>
                  </a:solidFill>
                </a:rPr>
                <a:t> push origin </a:t>
              </a:r>
              <a:r>
                <a:rPr lang="en-US" dirty="0" err="1" smtClean="0">
                  <a:solidFill>
                    <a:srgbClr val="0070C0"/>
                  </a:solidFill>
                </a:rPr>
                <a:t>shwe</a:t>
              </a:r>
              <a:r>
                <a:rPr lang="en-US" dirty="0" smtClean="0">
                  <a:solidFill>
                    <a:srgbClr val="0070C0"/>
                  </a:solidFill>
                </a:rPr>
                <a:t>-sin-</a:t>
              </a:r>
              <a:r>
                <a:rPr lang="en-US" dirty="0" err="1" smtClean="0">
                  <a:solidFill>
                    <a:srgbClr val="0070C0"/>
                  </a:solidFill>
                </a:rPr>
                <a:t>dev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</a:p>
            <a:p>
              <a:r>
                <a:rPr lang="en-US" dirty="0" smtClean="0"/>
                <a:t> 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srgbClr val="FF0000"/>
                  </a:solidFill>
                </a:rPr>
                <a:t>** You will see new branch in </a:t>
              </a:r>
              <a:r>
                <a:rPr lang="en-US" dirty="0" err="1" smtClean="0">
                  <a:solidFill>
                    <a:srgbClr val="FF0000"/>
                  </a:solidFill>
                </a:rPr>
                <a:t>git</a:t>
              </a:r>
              <a:r>
                <a:rPr lang="en-US" dirty="0" smtClean="0">
                  <a:solidFill>
                    <a:srgbClr val="FF0000"/>
                  </a:solidFill>
                </a:rPr>
                <a:t> hub.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96000" y="110569"/>
              <a:ext cx="6096000" cy="53553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Normal Working Flow</a:t>
              </a:r>
            </a:p>
            <a:p>
              <a:endParaRPr lang="en-US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/>
                <a:t>Always check your branch in local ( You r now in your branch or not)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r>
                <a:rPr lang="en-US" dirty="0" smtClean="0">
                  <a:solidFill>
                    <a:srgbClr val="0070C0"/>
                  </a:solidFill>
                </a:rPr>
                <a:t> branch </a:t>
              </a:r>
            </a:p>
            <a:p>
              <a:r>
                <a:rPr lang="en-US" dirty="0" smtClean="0"/>
                <a:t>like below image</a:t>
              </a:r>
            </a:p>
            <a:p>
              <a:endParaRPr lang="en-US" dirty="0" smtClean="0"/>
            </a:p>
            <a:p>
              <a:endParaRPr lang="en-US" dirty="0" smtClean="0"/>
            </a:p>
            <a:p>
              <a:r>
                <a:rPr lang="en-US" dirty="0" smtClean="0"/>
                <a:t> </a:t>
              </a:r>
            </a:p>
            <a:p>
              <a:endParaRPr lang="en-US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/>
                <a:t> Develop in your own branch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Commit your change in local </a:t>
              </a:r>
              <a:r>
                <a:rPr lang="en-US" dirty="0" err="1" smtClean="0"/>
                <a:t>evn</a:t>
              </a:r>
              <a:r>
                <a:rPr lang="en-US" dirty="0" smtClean="0"/>
                <a:t> according to </a:t>
              </a: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r>
                <a:rPr lang="en-US" dirty="0" smtClean="0">
                  <a:solidFill>
                    <a:srgbClr val="0070C0"/>
                  </a:solidFill>
                </a:rPr>
                <a:t> commit rule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 After commit, pull from remote origin/master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r>
                <a:rPr lang="en-US" dirty="0" smtClean="0">
                  <a:solidFill>
                    <a:srgbClr val="0070C0"/>
                  </a:solidFill>
                </a:rPr>
                <a:t> pull origin master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Push your code to your own branch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r>
                <a:rPr lang="en-US" dirty="0" smtClean="0">
                  <a:solidFill>
                    <a:srgbClr val="0070C0"/>
                  </a:solidFill>
                </a:rPr>
                <a:t> push origin </a:t>
              </a:r>
              <a:r>
                <a:rPr lang="en-US" dirty="0" err="1" smtClean="0">
                  <a:solidFill>
                    <a:srgbClr val="0070C0"/>
                  </a:solidFill>
                </a:rPr>
                <a:t>shwe</a:t>
              </a:r>
              <a:r>
                <a:rPr lang="en-US" dirty="0" smtClean="0">
                  <a:solidFill>
                    <a:srgbClr val="0070C0"/>
                  </a:solidFill>
                </a:rPr>
                <a:t>-sin-</a:t>
              </a:r>
              <a:r>
                <a:rPr lang="en-US" dirty="0" err="1" smtClean="0">
                  <a:solidFill>
                    <a:srgbClr val="0070C0"/>
                  </a:solidFill>
                </a:rPr>
                <a:t>dev</a:t>
              </a:r>
              <a:endParaRPr lang="en-US" dirty="0" smtClean="0">
                <a:solidFill>
                  <a:srgbClr val="0070C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Make merge request in </a:t>
              </a:r>
              <a:r>
                <a:rPr lang="en-US" dirty="0" err="1" smtClean="0"/>
                <a:t>git</a:t>
              </a:r>
              <a:r>
                <a:rPr lang="en-US" dirty="0" smtClean="0"/>
                <a:t> lab from your own branch to master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8537" y="1841925"/>
              <a:ext cx="1540872" cy="1040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93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17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Dependency Injection Without Spring – </a:t>
            </a:r>
            <a:r>
              <a:rPr lang="en-US" dirty="0" smtClean="0">
                <a:solidFill>
                  <a:srgbClr val="00B050"/>
                </a:solidFill>
              </a:rPr>
              <a:t>Property </a:t>
            </a:r>
            <a:r>
              <a:rPr lang="en-US" dirty="0">
                <a:solidFill>
                  <a:srgbClr val="00B050"/>
                </a:solidFill>
              </a:rPr>
              <a:t>Test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26" y="369332"/>
            <a:ext cx="5840474" cy="4255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2" y="2119642"/>
            <a:ext cx="6351526" cy="42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540" y="0"/>
            <a:ext cx="4932783" cy="33723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4428" y="0"/>
            <a:ext cx="4762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Dependency Injection </a:t>
            </a:r>
            <a:r>
              <a:rPr lang="en-US" dirty="0" smtClean="0">
                <a:solidFill>
                  <a:srgbClr val="00B050"/>
                </a:solidFill>
              </a:rPr>
              <a:t>With Spring - Property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ConstructorInjectedController</a:t>
            </a:r>
            <a:r>
              <a:rPr lang="en-US" dirty="0"/>
              <a:t> and </a:t>
            </a:r>
            <a:r>
              <a:rPr lang="en-US" dirty="0" err="1"/>
              <a:t>SetterInjectedController</a:t>
            </a:r>
            <a:r>
              <a:rPr lang="en-US" dirty="0"/>
              <a:t> </a:t>
            </a:r>
            <a:r>
              <a:rPr lang="en-US" dirty="0" smtClean="0"/>
              <a:t>is same as this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1495"/>
            <a:ext cx="5502087" cy="342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628" y="3129780"/>
            <a:ext cx="4821093" cy="31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446" y="146570"/>
            <a:ext cx="64630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Using Qualifier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@Qualifier </a:t>
            </a:r>
            <a:r>
              <a:rPr lang="en-US" dirty="0" smtClean="0"/>
              <a:t> is used when to Specify a bean name you want injected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/>
              <a:t>ConstructorInjectedController</a:t>
            </a:r>
            <a:r>
              <a:rPr lang="en-US" dirty="0" smtClean="0"/>
              <a:t> and </a:t>
            </a:r>
            <a:r>
              <a:rPr lang="en-US" dirty="0" err="1"/>
              <a:t>SetterInjectedController</a:t>
            </a:r>
            <a:endParaRPr lang="en-US" dirty="0"/>
          </a:p>
          <a:p>
            <a:r>
              <a:rPr lang="en-US" dirty="0" smtClean="0"/>
              <a:t>      -same as this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Used in Controller @Qualifier(“Service implements Class”) – when same Service interface(</a:t>
            </a:r>
            <a:r>
              <a:rPr lang="en-US" dirty="0" err="1" smtClean="0"/>
              <a:t>GreetingService</a:t>
            </a:r>
            <a:r>
              <a:rPr lang="en-US" dirty="0" smtClean="0"/>
              <a:t>) is commonly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50" y="2717094"/>
            <a:ext cx="5428906" cy="3603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450" y="0"/>
            <a:ext cx="5428906" cy="2891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45" y="3030781"/>
            <a:ext cx="5349333" cy="3289756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1922106" y="191292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88103" y="2217459"/>
            <a:ext cx="3160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Common used Service Interface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9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192" y="0"/>
            <a:ext cx="567111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Primary Bean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To control no qualifier situation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If you have two bean of the same type, you want to specify a preference for one over the other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</a:t>
            </a:r>
            <a:r>
              <a:rPr lang="en-US" dirty="0" err="1" smtClean="0"/>
              <a:t>PrimaryGreetingService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</a:rPr>
              <a:t>@</a:t>
            </a:r>
            <a:r>
              <a:rPr lang="en-US" dirty="0">
                <a:solidFill>
                  <a:srgbClr val="0070C0"/>
                </a:solidFill>
              </a:rPr>
              <a:t>Primary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	@</a:t>
            </a:r>
            <a:r>
              <a:rPr lang="en-US" dirty="0">
                <a:solidFill>
                  <a:srgbClr val="0070C0"/>
                </a:solidFill>
              </a:rPr>
              <a:t>Service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	public</a:t>
            </a:r>
            <a:r>
              <a:rPr lang="en-US" dirty="0">
                <a:solidFill>
                  <a:srgbClr val="0070C0"/>
                </a:solidFill>
              </a:rPr>
              <a:t> class </a:t>
            </a:r>
            <a:r>
              <a:rPr lang="en-US" dirty="0" err="1">
                <a:solidFill>
                  <a:srgbClr val="0070C0"/>
                </a:solidFill>
              </a:rPr>
              <a:t>PrimaryGreetingService</a:t>
            </a:r>
            <a:r>
              <a:rPr lang="en-US" dirty="0">
                <a:solidFill>
                  <a:srgbClr val="0070C0"/>
                </a:solidFill>
              </a:rPr>
              <a:t> implements </a:t>
            </a:r>
            <a:r>
              <a:rPr lang="en-US" dirty="0" err="1">
                <a:solidFill>
                  <a:srgbClr val="0070C0"/>
                </a:solidFill>
              </a:rPr>
              <a:t>GreetingService</a:t>
            </a:r>
            <a:r>
              <a:rPr lang="en-US" dirty="0" smtClean="0">
                <a:solidFill>
                  <a:srgbClr val="0070C0"/>
                </a:solidFill>
              </a:rPr>
              <a:t>{ }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Declare </a:t>
            </a:r>
            <a:r>
              <a:rPr lang="en-US" dirty="0" err="1" smtClean="0"/>
              <a:t>GreetingService</a:t>
            </a:r>
            <a:r>
              <a:rPr lang="en-US" dirty="0" smtClean="0"/>
              <a:t> in </a:t>
            </a:r>
            <a:r>
              <a:rPr lang="en-US" dirty="0" err="1" smtClean="0"/>
              <a:t>MyController</a:t>
            </a:r>
            <a:r>
              <a:rPr lang="en-US" dirty="0" smtClean="0"/>
              <a:t> class and create constructor for it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private</a:t>
            </a:r>
            <a:r>
              <a:rPr lang="en-US" dirty="0">
                <a:solidFill>
                  <a:srgbClr val="0070C0"/>
                </a:solidFill>
              </a:rPr>
              <a:t> final </a:t>
            </a:r>
            <a:r>
              <a:rPr lang="en-US" dirty="0" err="1">
                <a:solidFill>
                  <a:srgbClr val="0070C0"/>
                </a:solidFill>
              </a:rPr>
              <a:t>GreetingService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 err="1">
                <a:solidFill>
                  <a:srgbClr val="0070C0"/>
                </a:solidFill>
              </a:rPr>
              <a:t>greetingService</a:t>
            </a:r>
            <a:r>
              <a:rPr lang="en-US" dirty="0">
                <a:solidFill>
                  <a:srgbClr val="0070C0"/>
                </a:solidFill>
              </a:rPr>
              <a:t>;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45" y="2885496"/>
            <a:ext cx="4451355" cy="3399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33" y="3424154"/>
            <a:ext cx="4195012" cy="286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302" y="-62746"/>
            <a:ext cx="6323698" cy="294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742" y="0"/>
            <a:ext cx="3309257" cy="34543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279918"/>
            <a:ext cx="511317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Profile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@Profile(“EN”) </a:t>
            </a:r>
            <a:r>
              <a:rPr lang="en-US" dirty="0" smtClean="0"/>
              <a:t>– two bean get loaded to the content at runtime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/>
              <a:t>application.properties</a:t>
            </a:r>
            <a:r>
              <a:rPr lang="en-US" dirty="0" smtClean="0"/>
              <a:t> file, edit as:</a:t>
            </a: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 smtClean="0">
                <a:solidFill>
                  <a:srgbClr val="0070C0"/>
                </a:solidFill>
              </a:rPr>
              <a:t>spring.profiles.active</a:t>
            </a:r>
            <a:r>
              <a:rPr lang="en-US" dirty="0" smtClean="0">
                <a:solidFill>
                  <a:srgbClr val="0070C0"/>
                </a:solidFill>
              </a:rPr>
              <a:t>=ES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OR EN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@</a:t>
            </a:r>
            <a:r>
              <a:rPr lang="en-US" dirty="0">
                <a:solidFill>
                  <a:srgbClr val="0070C0"/>
                </a:solidFill>
              </a:rPr>
              <a:t>Service("i18nService</a:t>
            </a:r>
            <a:r>
              <a:rPr lang="en-US" dirty="0" smtClean="0">
                <a:solidFill>
                  <a:srgbClr val="0070C0"/>
                </a:solidFill>
              </a:rPr>
              <a:t>") </a:t>
            </a:r>
            <a:r>
              <a:rPr lang="en-US" dirty="0" smtClean="0"/>
              <a:t>– used in two classes I18nEnglishService and I18nSpanishService, so I18nController need @Qualifier as follows: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 public I18nController(@Qualifier("i18nService") </a:t>
            </a:r>
            <a:r>
              <a:rPr lang="en-US" dirty="0" err="1">
                <a:solidFill>
                  <a:srgbClr val="0070C0"/>
                </a:solidFill>
              </a:rPr>
              <a:t>GreetingService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 err="1">
                <a:solidFill>
                  <a:srgbClr val="0070C0"/>
                </a:solidFill>
              </a:rPr>
              <a:t>greetingService</a:t>
            </a:r>
            <a:r>
              <a:rPr lang="en-US" dirty="0">
                <a:solidFill>
                  <a:srgbClr val="0070C0"/>
                </a:solidFill>
              </a:rPr>
              <a:t>) {</a:t>
            </a:r>
          </a:p>
          <a:p>
            <a:r>
              <a:rPr lang="en-US" dirty="0">
                <a:solidFill>
                  <a:srgbClr val="0070C0"/>
                </a:solidFill>
              </a:rPr>
              <a:t>        </a:t>
            </a:r>
            <a:r>
              <a:rPr lang="en-US" dirty="0" err="1">
                <a:solidFill>
                  <a:srgbClr val="0070C0"/>
                </a:solidFill>
              </a:rPr>
              <a:t>this.greetingService</a:t>
            </a:r>
            <a:r>
              <a:rPr lang="en-US" dirty="0">
                <a:solidFill>
                  <a:srgbClr val="0070C0"/>
                </a:solidFill>
              </a:rPr>
              <a:t> = </a:t>
            </a:r>
            <a:r>
              <a:rPr lang="en-US" dirty="0" err="1">
                <a:solidFill>
                  <a:srgbClr val="0070C0"/>
                </a:solidFill>
              </a:rPr>
              <a:t>greetingService</a:t>
            </a:r>
            <a:r>
              <a:rPr lang="en-US" dirty="0">
                <a:solidFill>
                  <a:srgbClr val="0070C0"/>
                </a:solidFill>
              </a:rPr>
              <a:t>;</a:t>
            </a:r>
          </a:p>
          <a:p>
            <a:r>
              <a:rPr lang="en-US" dirty="0">
                <a:solidFill>
                  <a:srgbClr val="0070C0"/>
                </a:solidFill>
              </a:rPr>
              <a:t>    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238" y="3454358"/>
            <a:ext cx="5190761" cy="2841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3184"/>
            <a:ext cx="3513211" cy="217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211" y="4091691"/>
            <a:ext cx="3488027" cy="22230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094" y="35694"/>
            <a:ext cx="4712930" cy="15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8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81" y="1694092"/>
            <a:ext cx="5708358" cy="4597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21" y="0"/>
            <a:ext cx="4572396" cy="17314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953" y="165232"/>
            <a:ext cx="71521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Defalut</a:t>
            </a:r>
            <a:r>
              <a:rPr lang="en-US" dirty="0" smtClean="0">
                <a:solidFill>
                  <a:srgbClr val="0070C0"/>
                </a:solidFill>
              </a:rPr>
              <a:t> Profile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When </a:t>
            </a:r>
            <a:r>
              <a:rPr lang="en-US" dirty="0" err="1" smtClean="0"/>
              <a:t>application.properties</a:t>
            </a:r>
            <a:r>
              <a:rPr lang="en-US" dirty="0" smtClean="0"/>
              <a:t> file not configure, default profile will work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@Profile({"EN", "default"})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620"/>
            <a:ext cx="7609297" cy="3820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297" y="4373821"/>
            <a:ext cx="4582703" cy="18917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551" y="221215"/>
            <a:ext cx="222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Spring Bean Life Cycle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527" y="1"/>
            <a:ext cx="5996473" cy="3385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76"/>
            <a:ext cx="5933018" cy="3335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0" y="3333862"/>
            <a:ext cx="5150498" cy="2895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527" y="3385970"/>
            <a:ext cx="4965137" cy="27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5" y="223466"/>
            <a:ext cx="11789591" cy="579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6" y="856829"/>
            <a:ext cx="6197262" cy="343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51595"/>
            <a:ext cx="3364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Interface Naming Conventions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48" y="3432078"/>
            <a:ext cx="5760552" cy="29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1351"/>
            <a:ext cx="2430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rgbClr val="0070C0"/>
                </a:solidFill>
              </a:rPr>
              <a:t>Git</a:t>
            </a:r>
            <a:r>
              <a:rPr lang="en-US" b="1" dirty="0" smtClean="0">
                <a:solidFill>
                  <a:srgbClr val="0070C0"/>
                </a:solidFill>
              </a:rPr>
              <a:t> commit rule</a:t>
            </a:r>
          </a:p>
        </p:txBody>
      </p:sp>
      <p:sp>
        <p:nvSpPr>
          <p:cNvPr id="3" name="Rectangle 2"/>
          <p:cNvSpPr/>
          <p:nvPr/>
        </p:nvSpPr>
        <p:spPr>
          <a:xfrm>
            <a:off x="900668" y="646413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#1. Bug Fix commit</a:t>
            </a:r>
          </a:p>
          <a:p>
            <a:r>
              <a:rPr lang="en-US" dirty="0" smtClean="0"/>
              <a:t>fix: correct for loop to while loop</a:t>
            </a:r>
          </a:p>
          <a:p>
            <a:r>
              <a:rPr lang="en-US" dirty="0" smtClean="0"/>
              <a:t>[bugitem-23]</a:t>
            </a:r>
          </a:p>
          <a:p>
            <a:r>
              <a:rPr lang="en-US" dirty="0" smtClean="0"/>
              <a:t>#2. Feature added commit</a:t>
            </a:r>
          </a:p>
          <a:p>
            <a:r>
              <a:rPr lang="en-US" dirty="0" smtClean="0"/>
              <a:t>feat: user authentication feature added with spring security library</a:t>
            </a:r>
          </a:p>
          <a:p>
            <a:r>
              <a:rPr lang="en-US" dirty="0" smtClean="0"/>
              <a:t>#3. </a:t>
            </a:r>
            <a:r>
              <a:rPr lang="en-US" dirty="0" err="1" smtClean="0"/>
              <a:t>Refactro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ref: format code and refactor some code in xyz.py</a:t>
            </a:r>
          </a:p>
          <a:p>
            <a:r>
              <a:rPr lang="en-US" dirty="0" smtClean="0"/>
              <a:t>#4. Comment added commit</a:t>
            </a:r>
          </a:p>
          <a:p>
            <a:r>
              <a:rPr lang="en-US" dirty="0" smtClean="0"/>
              <a:t>docs: java docs added on example method</a:t>
            </a:r>
          </a:p>
          <a:p>
            <a:r>
              <a:rPr lang="en-US" dirty="0" smtClean="0"/>
              <a:t>#5. User interface added commit</a:t>
            </a:r>
          </a:p>
          <a:p>
            <a:r>
              <a:rPr lang="en-US" dirty="0" err="1" smtClean="0"/>
              <a:t>ui</a:t>
            </a:r>
            <a:r>
              <a:rPr lang="en-US" dirty="0" smtClean="0"/>
              <a:t>: remove button in user add xyz page</a:t>
            </a:r>
          </a:p>
          <a:p>
            <a:r>
              <a:rPr lang="en-US" dirty="0" smtClean="0"/>
              <a:t>1.Commit</a:t>
            </a:r>
          </a:p>
          <a:p>
            <a:r>
              <a:rPr lang="en-US" dirty="0" smtClean="0"/>
              <a:t>fix:</a:t>
            </a:r>
          </a:p>
          <a:p>
            <a:r>
              <a:rPr lang="en-US" dirty="0" smtClean="0"/>
              <a:t>Commit:</a:t>
            </a:r>
          </a:p>
          <a:p>
            <a:r>
              <a:rPr lang="en-US" dirty="0" smtClean="0"/>
              <a:t>1.Not Bug</a:t>
            </a:r>
          </a:p>
          <a:p>
            <a:r>
              <a:rPr lang="en-US" dirty="0" smtClean="0"/>
              <a:t>2.Feature added commit</a:t>
            </a:r>
          </a:p>
          <a:p>
            <a:r>
              <a:rPr lang="en-US" dirty="0" smtClean="0"/>
              <a:t>feat: Project Structure Rebuilding</a:t>
            </a:r>
          </a:p>
          <a:p>
            <a:r>
              <a:rPr lang="en-US" dirty="0" smtClean="0"/>
              <a:t>3.Refactro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75226" y="1614633"/>
            <a:ext cx="4761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#1.Not Bug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#2.File add commit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add: created applicationInformationInput.html file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add: created application.info.input.js file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996668" y="0"/>
            <a:ext cx="0" cy="6340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115" t="9682" r="75077" b="47490"/>
          <a:stretch/>
        </p:blipFill>
        <p:spPr>
          <a:xfrm>
            <a:off x="7275226" y="3091961"/>
            <a:ext cx="3257706" cy="31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4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538"/>
            <a:ext cx="6017156" cy="3375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40" y="503849"/>
            <a:ext cx="6197560" cy="34659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5081" y="0"/>
            <a:ext cx="2254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Spring Boot Jokes App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541" y="3980752"/>
            <a:ext cx="6182075" cy="22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28" y="0"/>
            <a:ext cx="5387250" cy="26685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58903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Steps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/>
              <a:t>Meaven</a:t>
            </a:r>
            <a:r>
              <a:rPr lang="en-US" dirty="0" smtClean="0"/>
              <a:t> </a:t>
            </a:r>
            <a:r>
              <a:rPr lang="en-US" dirty="0" err="1" smtClean="0"/>
              <a:t>Dependecy</a:t>
            </a:r>
            <a:r>
              <a:rPr lang="en-US" dirty="0" smtClean="0"/>
              <a:t> copy from  as follow link to pom.xml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  <a:hlinkClick r:id="rId3"/>
              </a:rPr>
              <a:t>https</a:t>
            </a:r>
            <a:r>
              <a:rPr lang="en-US" dirty="0">
                <a:solidFill>
                  <a:srgbClr val="0070C0"/>
                </a:solidFill>
                <a:hlinkClick r:id="rId3"/>
              </a:rPr>
              <a:t>://</a:t>
            </a:r>
            <a:r>
              <a:rPr lang="en-US" dirty="0" smtClean="0">
                <a:solidFill>
                  <a:srgbClr val="0070C0"/>
                </a:solidFill>
                <a:hlinkClick r:id="rId3"/>
              </a:rPr>
              <a:t>mvnrepository.com/search?q=chuck+norris</a:t>
            </a:r>
            <a:endParaRPr lang="en-US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a package named services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</a:t>
            </a:r>
            <a:r>
              <a:rPr lang="en-US" dirty="0" err="1" smtClean="0">
                <a:solidFill>
                  <a:srgbClr val="00B0F0"/>
                </a:solidFill>
              </a:rPr>
              <a:t>JokeService</a:t>
            </a:r>
            <a:r>
              <a:rPr lang="en-US" dirty="0" smtClean="0"/>
              <a:t> interface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</a:t>
            </a:r>
            <a:r>
              <a:rPr lang="en-US" dirty="0" err="1" smtClean="0">
                <a:solidFill>
                  <a:srgbClr val="00B0F0"/>
                </a:solidFill>
              </a:rPr>
              <a:t>JokeServiceImpl</a:t>
            </a:r>
            <a:r>
              <a:rPr lang="en-US" dirty="0" smtClean="0"/>
              <a:t>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a package named controller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</a:t>
            </a:r>
            <a:r>
              <a:rPr lang="en-US" dirty="0" err="1" smtClean="0"/>
              <a:t>JokeController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a chucknorris.html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677" y="2308324"/>
            <a:ext cx="3068963" cy="1255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218" y="2585323"/>
            <a:ext cx="4532120" cy="3753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03" y="4152103"/>
            <a:ext cx="4030615" cy="2187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603" y="2548564"/>
            <a:ext cx="4030615" cy="1603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564" y="3805321"/>
            <a:ext cx="2910114" cy="13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503" y="-55984"/>
            <a:ext cx="6577497" cy="34761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83" y="202555"/>
            <a:ext cx="2895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Spring Configuration Options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" y="3293035"/>
            <a:ext cx="5766318" cy="31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330" y="0"/>
            <a:ext cx="4907670" cy="27592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102" y="115858"/>
            <a:ext cx="3059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Spring </a:t>
            </a:r>
            <a:r>
              <a:rPr lang="en-US" dirty="0" smtClean="0">
                <a:solidFill>
                  <a:srgbClr val="00B050"/>
                </a:solidFill>
              </a:rPr>
              <a:t>Framework Stereotypes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9019"/>
            <a:ext cx="5778950" cy="2952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50" y="2706257"/>
            <a:ext cx="6413050" cy="36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0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156" y="428347"/>
            <a:ext cx="6678844" cy="3056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1004"/>
            <a:ext cx="51318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Spring </a:t>
            </a:r>
            <a:r>
              <a:rPr lang="en-US" dirty="0" smtClean="0">
                <a:solidFill>
                  <a:srgbClr val="00B050"/>
                </a:solidFill>
              </a:rPr>
              <a:t>Component Scan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Separated many Base Packages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Declare @</a:t>
            </a:r>
            <a:r>
              <a:rPr lang="en-US" dirty="0" err="1" smtClean="0"/>
              <a:t>ComponentScan</a:t>
            </a:r>
            <a:r>
              <a:rPr lang="en-US" dirty="0" smtClean="0"/>
              <a:t> annotation at main class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	@</a:t>
            </a:r>
            <a:r>
              <a:rPr lang="en-US" dirty="0" err="1">
                <a:solidFill>
                  <a:srgbClr val="0070C0"/>
                </a:solidFill>
              </a:rPr>
              <a:t>ComponentScan</a:t>
            </a:r>
            <a:r>
              <a:rPr lang="en-US" dirty="0">
                <a:solidFill>
                  <a:srgbClr val="0070C0"/>
                </a:solidFill>
              </a:rPr>
              <a:t>( </a:t>
            </a:r>
            <a:r>
              <a:rPr lang="en-US" dirty="0" err="1">
                <a:solidFill>
                  <a:srgbClr val="0070C0"/>
                </a:solidFill>
              </a:rPr>
              <a:t>basePackages</a:t>
            </a:r>
            <a:r>
              <a:rPr lang="en-US" dirty="0">
                <a:solidFill>
                  <a:srgbClr val="0070C0"/>
                </a:solidFill>
              </a:rPr>
              <a:t> = {"</a:t>
            </a:r>
            <a:r>
              <a:rPr lang="en-US" dirty="0" err="1">
                <a:solidFill>
                  <a:srgbClr val="0070C0"/>
                </a:solidFill>
              </a:rPr>
              <a:t>ssh.service</a:t>
            </a:r>
            <a:r>
              <a:rPr lang="en-US" dirty="0">
                <a:solidFill>
                  <a:srgbClr val="0070C0"/>
                </a:solidFill>
              </a:rPr>
              <a:t>", "</a:t>
            </a:r>
            <a:r>
              <a:rPr lang="en-US" dirty="0" err="1">
                <a:solidFill>
                  <a:srgbClr val="0070C0"/>
                </a:solidFill>
              </a:rPr>
              <a:t>ssh.study.di</a:t>
            </a:r>
            <a:r>
              <a:rPr lang="en-US" dirty="0">
                <a:solidFill>
                  <a:srgbClr val="0070C0"/>
                </a:solidFill>
              </a:rPr>
              <a:t>"})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7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017" y="3087990"/>
            <a:ext cx="4419983" cy="3151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442271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Java Configuration with @Configuration and @Bean annotation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Constructor in service Implement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a package named </a:t>
            </a:r>
            <a:r>
              <a:rPr lang="en-US" dirty="0" err="1" smtClean="0"/>
              <a:t>config</a:t>
            </a:r>
            <a:r>
              <a:rPr lang="en-US" dirty="0" smtClean="0"/>
              <a:t> and create a configuration class  with </a:t>
            </a:r>
            <a:r>
              <a:rPr lang="en-US" dirty="0" smtClean="0">
                <a:solidFill>
                  <a:srgbClr val="0070C0"/>
                </a:solidFill>
              </a:rPr>
              <a:t>@Configuration </a:t>
            </a:r>
            <a:r>
              <a:rPr lang="en-US" dirty="0" smtClean="0"/>
              <a:t>annotation and </a:t>
            </a:r>
            <a:r>
              <a:rPr lang="en-US" dirty="0" smtClean="0">
                <a:solidFill>
                  <a:srgbClr val="0070C0"/>
                </a:solidFill>
              </a:rPr>
              <a:t>@Bean </a:t>
            </a:r>
            <a:r>
              <a:rPr lang="en-US" dirty="0" smtClean="0"/>
              <a:t>annotation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1" dirty="0">
                <a:solidFill>
                  <a:srgbClr val="C00000"/>
                </a:solidFill>
              </a:rPr>
              <a:t>Even though this is a hard class and this is a good situation of where we're using a Java </a:t>
            </a:r>
            <a:r>
              <a:rPr lang="en-US" b="1" i="1" dirty="0" smtClean="0">
                <a:solidFill>
                  <a:srgbClr val="C00000"/>
                </a:solidFill>
              </a:rPr>
              <a:t>configuration because </a:t>
            </a:r>
            <a:r>
              <a:rPr lang="en-US" b="1" i="1" dirty="0">
                <a:solidFill>
                  <a:srgbClr val="C00000"/>
                </a:solidFill>
              </a:rPr>
              <a:t>this class is coming from an external jar and you will use this a lot when you're </a:t>
            </a:r>
            <a:r>
              <a:rPr lang="en-US" b="1" i="1" dirty="0" smtClean="0">
                <a:solidFill>
                  <a:srgbClr val="C00000"/>
                </a:solidFill>
              </a:rPr>
              <a:t>programming in </a:t>
            </a:r>
            <a:r>
              <a:rPr lang="en-US" b="1" i="1" dirty="0">
                <a:solidFill>
                  <a:srgbClr val="C00000"/>
                </a:solidFill>
              </a:rPr>
              <a:t>the Spring Framework when you're dealing with external jar's from an open source project or </a:t>
            </a:r>
            <a:r>
              <a:rPr lang="en-US" b="1" i="1" dirty="0" smtClean="0">
                <a:solidFill>
                  <a:srgbClr val="C00000"/>
                </a:solidFill>
              </a:rPr>
              <a:t>possibly from </a:t>
            </a:r>
            <a:r>
              <a:rPr lang="en-US" b="1" i="1" dirty="0">
                <a:solidFill>
                  <a:srgbClr val="C00000"/>
                </a:solidFill>
              </a:rPr>
              <a:t>another team that you don't control the source code.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517" y="28912"/>
            <a:ext cx="7060483" cy="30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3324" y="0"/>
            <a:ext cx="632173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Java </a:t>
            </a:r>
            <a:r>
              <a:rPr lang="en-US" dirty="0" smtClean="0">
                <a:solidFill>
                  <a:srgbClr val="00B050"/>
                </a:solidFill>
              </a:rPr>
              <a:t>Configuration with xml file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xml file under </a:t>
            </a:r>
            <a:r>
              <a:rPr lang="en-US" dirty="0"/>
              <a:t>resource </a:t>
            </a:r>
            <a:r>
              <a:rPr lang="en-US" dirty="0">
                <a:solidFill>
                  <a:srgbClr val="0070C0"/>
                </a:solidFill>
              </a:rPr>
              <a:t>folder </a:t>
            </a:r>
            <a:r>
              <a:rPr lang="en-US" dirty="0" smtClean="0">
                <a:solidFill>
                  <a:srgbClr val="0070C0"/>
                </a:solidFill>
              </a:rPr>
              <a:t>chuck-config.xml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Update </a:t>
            </a:r>
            <a:r>
              <a:rPr lang="en-US" dirty="0">
                <a:solidFill>
                  <a:srgbClr val="0070C0"/>
                </a:solidFill>
              </a:rPr>
              <a:t>content </a:t>
            </a:r>
            <a:r>
              <a:rPr lang="en-US" dirty="0"/>
              <a:t>in </a:t>
            </a:r>
            <a:r>
              <a:rPr lang="en-US" dirty="0" smtClean="0"/>
              <a:t>chuck-config.xml 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Update in spring configuration class</a:t>
            </a:r>
            <a:r>
              <a:rPr lang="en-US" dirty="0" smtClean="0"/>
              <a:t> with xml file configuration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Main </a:t>
            </a:r>
            <a:r>
              <a:rPr lang="en-US" dirty="0" err="1" smtClean="0"/>
              <a:t>sprin</a:t>
            </a:r>
            <a:r>
              <a:rPr lang="en-US" dirty="0" smtClean="0"/>
              <a:t> class added annotation: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ImportResource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classpath:chuck-config.xml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23" y="2668880"/>
            <a:ext cx="6494154" cy="1503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917" y="4136774"/>
            <a:ext cx="7163084" cy="2133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9" y="2276669"/>
            <a:ext cx="4809491" cy="3993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049" y="-20748"/>
            <a:ext cx="4590686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89299" cy="3391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99" y="2914650"/>
            <a:ext cx="5997327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9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1642" cy="3377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71" y="0"/>
            <a:ext cx="6044029" cy="3186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218" y="3186049"/>
            <a:ext cx="5865206" cy="311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606" y="3365075"/>
            <a:ext cx="4758612" cy="27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3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020" y="0"/>
            <a:ext cx="12745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JPA Entities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998" y="0"/>
            <a:ext cx="3158002" cy="3529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46" y="2212283"/>
            <a:ext cx="2487384" cy="41334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79464"/>
            <a:ext cx="5327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Plain old Java </a:t>
            </a:r>
            <a:r>
              <a:rPr lang="en-US" dirty="0" smtClean="0"/>
              <a:t>object (POJO)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package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classes within domain package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Author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Declare fields in related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Constructor in Author Class with all  fields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default/zero argument Constructor in Author Class  with no fields for JPA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Getter/Setter in Author Class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Do same actions in Book Class as Author Class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Declare fields </a:t>
            </a:r>
            <a:endParaRPr lang="en-US" dirty="0">
              <a:solidFill>
                <a:srgbClr val="0070C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Create default/zero argument constructor with no fields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Create constructor with all fields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Create Getter/Setter with all fields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2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677"/>
            <a:ext cx="6102220" cy="3477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474" y="1"/>
            <a:ext cx="6023525" cy="30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2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071" y="282193"/>
            <a:ext cx="374968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JPA ‘s Id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 smtClean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70C0"/>
                </a:solidFill>
              </a:rPr>
              <a:t>@Entity </a:t>
            </a:r>
            <a:r>
              <a:rPr lang="en-US" b="1" dirty="0" smtClean="0"/>
              <a:t>declare above Class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Declare primary key for JPA </a:t>
            </a:r>
            <a:r>
              <a:rPr lang="en-US" b="1" dirty="0" smtClean="0">
                <a:solidFill>
                  <a:srgbClr val="0070C0"/>
                </a:solidFill>
              </a:rPr>
              <a:t>- private Long id;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70C0"/>
                </a:solidFill>
              </a:rPr>
              <a:t>@</a:t>
            </a:r>
            <a:r>
              <a:rPr lang="en-US" b="1" dirty="0" err="1" smtClean="0">
                <a:solidFill>
                  <a:srgbClr val="0070C0"/>
                </a:solidFill>
              </a:rPr>
              <a:t>GeneratedValue</a:t>
            </a:r>
            <a:r>
              <a:rPr lang="en-US" b="1" dirty="0" smtClean="0">
                <a:solidFill>
                  <a:srgbClr val="0070C0"/>
                </a:solidFill>
              </a:rPr>
              <a:t>(strategy = </a:t>
            </a:r>
            <a:r>
              <a:rPr lang="en-US" b="1" dirty="0" err="1" smtClean="0">
                <a:solidFill>
                  <a:srgbClr val="0070C0"/>
                </a:solidFill>
              </a:rPr>
              <a:t>GenerationType.AUTO</a:t>
            </a:r>
            <a:r>
              <a:rPr lang="en-US" b="1" dirty="0" smtClean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Generate Getter/Setter for id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rgbClr val="FF0000"/>
                </a:solidFill>
              </a:rPr>
              <a:t>Make as above in Author.java and Book.java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140" y="0"/>
            <a:ext cx="8020860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539" y="0"/>
            <a:ext cx="2487384" cy="413344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71285" y="243557"/>
            <a:ext cx="11398638" cy="5983503"/>
            <a:chOff x="471285" y="243557"/>
            <a:chExt cx="11398638" cy="5983503"/>
          </a:xfrm>
        </p:grpSpPr>
        <p:sp>
          <p:nvSpPr>
            <p:cNvPr id="2" name="Rectangle 1"/>
            <p:cNvSpPr/>
            <p:nvPr/>
          </p:nvSpPr>
          <p:spPr>
            <a:xfrm>
              <a:off x="471285" y="243557"/>
              <a:ext cx="8911254" cy="5262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00B050"/>
                  </a:solidFill>
                </a:rPr>
                <a:t>JPA  Relationship</a:t>
              </a:r>
            </a:p>
            <a:p>
              <a:endParaRPr lang="en-US" sz="2400" dirty="0">
                <a:solidFill>
                  <a:srgbClr val="00B050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400" dirty="0" smtClean="0"/>
                <a:t>Author to Book is many to many relationship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400" dirty="0" smtClean="0"/>
                <a:t>Declare </a:t>
              </a:r>
            </a:p>
            <a:p>
              <a:pPr marL="1257300" lvl="2" indent="-342900">
                <a:buFont typeface="Wingdings" panose="05000000000000000000" pitchFamily="2" charset="2"/>
                <a:buChar char="q"/>
              </a:pPr>
              <a:r>
                <a:rPr lang="en-US" sz="2400" dirty="0" smtClean="0">
                  <a:solidFill>
                    <a:srgbClr val="0070C0"/>
                  </a:solidFill>
                </a:rPr>
                <a:t>@</a:t>
              </a:r>
              <a:r>
                <a:rPr lang="en-US" sz="2400" dirty="0" err="1">
                  <a:solidFill>
                    <a:srgbClr val="0070C0"/>
                  </a:solidFill>
                </a:rPr>
                <a:t>ManyToMany</a:t>
              </a:r>
              <a:r>
                <a:rPr lang="en-US" sz="2400" dirty="0">
                  <a:solidFill>
                    <a:srgbClr val="0070C0"/>
                  </a:solidFill>
                </a:rPr>
                <a:t>(</a:t>
              </a:r>
              <a:r>
                <a:rPr lang="en-US" sz="2400" dirty="0" err="1">
                  <a:solidFill>
                    <a:srgbClr val="0070C0"/>
                  </a:solidFill>
                </a:rPr>
                <a:t>mappedBy</a:t>
              </a:r>
              <a:r>
                <a:rPr lang="en-US" sz="2400" dirty="0">
                  <a:solidFill>
                    <a:srgbClr val="0070C0"/>
                  </a:solidFill>
                </a:rPr>
                <a:t> = "authors</a:t>
              </a:r>
              <a:r>
                <a:rPr lang="en-US" sz="2400" dirty="0" smtClean="0">
                  <a:solidFill>
                    <a:srgbClr val="0070C0"/>
                  </a:solidFill>
                </a:rPr>
                <a:t>")</a:t>
              </a:r>
              <a:r>
                <a:rPr lang="en-US" sz="2400" dirty="0" smtClean="0"/>
                <a:t> in Author.java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400" dirty="0" smtClean="0"/>
                <a:t>Declare </a:t>
              </a:r>
            </a:p>
            <a:p>
              <a:pPr marL="1257300" lvl="2" indent="-342900">
                <a:buFont typeface="Wingdings" panose="05000000000000000000" pitchFamily="2" charset="2"/>
                <a:buChar char="q"/>
              </a:pPr>
              <a:r>
                <a:rPr lang="en-US" sz="2400" dirty="0" smtClean="0">
                  <a:solidFill>
                    <a:srgbClr val="0070C0"/>
                  </a:solidFill>
                </a:rPr>
                <a:t>@</a:t>
              </a:r>
              <a:r>
                <a:rPr lang="en-US" sz="2400" dirty="0" err="1">
                  <a:solidFill>
                    <a:srgbClr val="0070C0"/>
                  </a:solidFill>
                </a:rPr>
                <a:t>ManyToMany</a:t>
              </a:r>
              <a:endParaRPr lang="en-US" sz="2400" dirty="0">
                <a:solidFill>
                  <a:srgbClr val="0070C0"/>
                </a:solidFill>
              </a:endParaRPr>
            </a:p>
            <a:p>
              <a:pPr marL="1257300" lvl="2" indent="-342900">
                <a:buFont typeface="Wingdings" panose="05000000000000000000" pitchFamily="2" charset="2"/>
                <a:buChar char="q"/>
              </a:pPr>
              <a:r>
                <a:rPr lang="en-US" sz="2400" dirty="0" smtClean="0">
                  <a:solidFill>
                    <a:srgbClr val="0070C0"/>
                  </a:solidFill>
                </a:rPr>
                <a:t>@</a:t>
              </a:r>
              <a:r>
                <a:rPr lang="en-US" sz="2400" dirty="0" err="1">
                  <a:solidFill>
                    <a:srgbClr val="0070C0"/>
                  </a:solidFill>
                </a:rPr>
                <a:t>JoinTable</a:t>
              </a:r>
              <a:r>
                <a:rPr lang="en-US" sz="2400" dirty="0">
                  <a:solidFill>
                    <a:srgbClr val="0070C0"/>
                  </a:solidFill>
                </a:rPr>
                <a:t>(name = "author_book",</a:t>
              </a:r>
              <a:r>
                <a:rPr lang="en-US" sz="2400" dirty="0" err="1">
                  <a:solidFill>
                    <a:srgbClr val="0070C0"/>
                  </a:solidFill>
                </a:rPr>
                <a:t>joinColumns</a:t>
              </a:r>
              <a:r>
                <a:rPr lang="en-US" sz="2400" dirty="0">
                  <a:solidFill>
                    <a:srgbClr val="0070C0"/>
                  </a:solidFill>
                </a:rPr>
                <a:t> = @</a:t>
              </a:r>
              <a:r>
                <a:rPr lang="en-US" sz="2400" dirty="0" err="1">
                  <a:solidFill>
                    <a:srgbClr val="0070C0"/>
                  </a:solidFill>
                </a:rPr>
                <a:t>JoinColumn</a:t>
              </a:r>
              <a:r>
                <a:rPr lang="en-US" sz="2400" dirty="0">
                  <a:solidFill>
                    <a:srgbClr val="0070C0"/>
                  </a:solidFill>
                </a:rPr>
                <a:t>(name = "</a:t>
              </a:r>
              <a:r>
                <a:rPr lang="en-US" sz="2400" dirty="0" err="1">
                  <a:solidFill>
                    <a:srgbClr val="0070C0"/>
                  </a:solidFill>
                </a:rPr>
                <a:t>book_id</a:t>
              </a:r>
              <a:r>
                <a:rPr lang="en-US" sz="2400" dirty="0">
                  <a:solidFill>
                    <a:srgbClr val="0070C0"/>
                  </a:solidFill>
                </a:rPr>
                <a:t>"),</a:t>
              </a:r>
              <a:r>
                <a:rPr lang="en-US" sz="2400" dirty="0" err="1">
                  <a:solidFill>
                    <a:srgbClr val="0070C0"/>
                  </a:solidFill>
                </a:rPr>
                <a:t>inverseJoinColumns</a:t>
              </a:r>
              <a:r>
                <a:rPr lang="en-US" sz="2400" dirty="0">
                  <a:solidFill>
                    <a:srgbClr val="0070C0"/>
                  </a:solidFill>
                </a:rPr>
                <a:t> = @</a:t>
              </a:r>
              <a:r>
                <a:rPr lang="en-US" sz="2400" dirty="0" err="1">
                  <a:solidFill>
                    <a:srgbClr val="0070C0"/>
                  </a:solidFill>
                </a:rPr>
                <a:t>JoinColumn</a:t>
              </a:r>
              <a:r>
                <a:rPr lang="en-US" sz="2400" dirty="0">
                  <a:solidFill>
                    <a:srgbClr val="0070C0"/>
                  </a:solidFill>
                </a:rPr>
                <a:t>(name = "</a:t>
              </a:r>
              <a:r>
                <a:rPr lang="en-US" sz="2400" dirty="0" err="1">
                  <a:solidFill>
                    <a:srgbClr val="0070C0"/>
                  </a:solidFill>
                </a:rPr>
                <a:t>author_id</a:t>
              </a:r>
              <a:r>
                <a:rPr lang="en-US" sz="2400" dirty="0" smtClean="0">
                  <a:solidFill>
                    <a:srgbClr val="0070C0"/>
                  </a:solidFill>
                </a:rPr>
                <a:t>"))</a:t>
              </a:r>
              <a:r>
                <a:rPr lang="en-US" sz="2400" dirty="0" smtClean="0"/>
                <a:t> in Book.java</a:t>
              </a:r>
              <a:endParaRPr 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 smtClean="0">
                <a:solidFill>
                  <a:srgbClr val="00B050"/>
                </a:solidFill>
              </a:endParaRPr>
            </a:p>
            <a:p>
              <a:endParaRPr lang="en-US" sz="2400" dirty="0" smtClean="0">
                <a:solidFill>
                  <a:srgbClr val="00B050"/>
                </a:solidFill>
              </a:endParaRPr>
            </a:p>
            <a:p>
              <a:endParaRPr lang="en-US" sz="2400" dirty="0">
                <a:solidFill>
                  <a:srgbClr val="00B050"/>
                </a:solidFill>
              </a:endParaRPr>
            </a:p>
            <a:p>
              <a:endParaRPr lang="en-US" sz="2400" dirty="0" smtClean="0">
                <a:solidFill>
                  <a:srgbClr val="00B05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2365" y="4133446"/>
              <a:ext cx="4807558" cy="20936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6838" y="4133446"/>
              <a:ext cx="4595527" cy="2093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2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207" y="0"/>
            <a:ext cx="3523793" cy="23532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186" y="120134"/>
            <a:ext cx="45206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Equality In Hibernate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Make the following two steps in Author.java and Book.java classes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Generate </a:t>
            </a:r>
            <a:r>
              <a:rPr lang="en-US" sz="2000" dirty="0" err="1" smtClean="0">
                <a:solidFill>
                  <a:srgbClr val="0070C0"/>
                </a:solidFill>
              </a:rPr>
              <a:t>toString</a:t>
            </a:r>
            <a:r>
              <a:rPr lang="en-US" sz="2000" dirty="0" smtClean="0">
                <a:solidFill>
                  <a:srgbClr val="0070C0"/>
                </a:solidFill>
              </a:rPr>
              <a:t> () method with all fields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70C0"/>
                </a:solidFill>
              </a:rPr>
              <a:t>Generate equals() and </a:t>
            </a:r>
            <a:r>
              <a:rPr lang="en-US" sz="2000" dirty="0" err="1" smtClean="0">
                <a:solidFill>
                  <a:srgbClr val="0070C0"/>
                </a:solidFill>
              </a:rPr>
              <a:t>hashCode</a:t>
            </a:r>
            <a:r>
              <a:rPr lang="en-US" sz="2000" dirty="0" smtClean="0">
                <a:solidFill>
                  <a:srgbClr val="0070C0"/>
                </a:solidFill>
              </a:rPr>
              <a:t>() method with id field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endParaRPr lang="en-US" sz="20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46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6141" y="242054"/>
            <a:ext cx="10696774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Spring Data Repositories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400" dirty="0" smtClean="0">
              <a:solidFill>
                <a:srgbClr val="00B05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Create new package named </a:t>
            </a:r>
            <a:r>
              <a:rPr lang="en-US" sz="2400" dirty="0" smtClean="0">
                <a:solidFill>
                  <a:srgbClr val="0070C0"/>
                </a:solidFill>
              </a:rPr>
              <a:t>ssh.springstudy.spring5web.repositories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Create </a:t>
            </a:r>
            <a:r>
              <a:rPr lang="en-US" sz="2400" dirty="0" err="1" smtClean="0">
                <a:solidFill>
                  <a:srgbClr val="0070C0"/>
                </a:solidFill>
              </a:rPr>
              <a:t>BookRepository</a:t>
            </a:r>
            <a:r>
              <a:rPr lang="en-US" sz="2400" dirty="0" smtClean="0"/>
              <a:t> interface  under </a:t>
            </a:r>
            <a:r>
              <a:rPr lang="en-US" sz="2400" dirty="0" smtClean="0">
                <a:solidFill>
                  <a:srgbClr val="0070C0"/>
                </a:solidFill>
              </a:rPr>
              <a:t>ssh.springstudy.spring5web.repositories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Create </a:t>
            </a:r>
            <a:r>
              <a:rPr lang="en-US" sz="2400" dirty="0" err="1" smtClean="0">
                <a:solidFill>
                  <a:srgbClr val="0070C0"/>
                </a:solidFill>
              </a:rPr>
              <a:t>AuthorRepository</a:t>
            </a:r>
            <a:r>
              <a:rPr lang="en-US" sz="2400" dirty="0" smtClean="0"/>
              <a:t> interface under </a:t>
            </a:r>
            <a:r>
              <a:rPr lang="en-US" sz="2400" dirty="0" smtClean="0">
                <a:solidFill>
                  <a:srgbClr val="0070C0"/>
                </a:solidFill>
              </a:rPr>
              <a:t>ssh.springstudy.spring5web.repositories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endParaRPr lang="en-US" dirty="0" smtClean="0">
              <a:solidFill>
                <a:srgbClr val="00B05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1870" y="2579906"/>
            <a:ext cx="11969170" cy="2987040"/>
            <a:chOff x="222830" y="2529840"/>
            <a:chExt cx="11969170" cy="29870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3119" y="2529840"/>
              <a:ext cx="7558881" cy="19203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830" y="2529840"/>
              <a:ext cx="4410289" cy="1428539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9372600" y="4084320"/>
              <a:ext cx="1188720" cy="1432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1112915" y="4084320"/>
              <a:ext cx="0" cy="1432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7628762" y="5456813"/>
            <a:ext cx="1892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Entity Class Name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03232" y="5456813"/>
            <a:ext cx="2346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Primary Key Data Type</a:t>
            </a:r>
          </a:p>
        </p:txBody>
      </p:sp>
    </p:spTree>
    <p:extLst>
      <p:ext uri="{BB962C8B-B14F-4D97-AF65-F5344CB8AC3E}">
        <p14:creationId xmlns:p14="http://schemas.microsoft.com/office/powerpoint/2010/main" val="31343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2281</TotalTime>
  <Words>1109</Words>
  <Application>Microsoft Office PowerPoint</Application>
  <PresentationFormat>Widescreen</PresentationFormat>
  <Paragraphs>281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Wingdings</vt:lpstr>
      <vt:lpstr>Retrospect</vt:lpstr>
      <vt:lpstr>Learning Spring Boot 2020/12/10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Spring Boot</dc:title>
  <dc:creator>isgm249</dc:creator>
  <cp:lastModifiedBy>isgm249</cp:lastModifiedBy>
  <cp:revision>317</cp:revision>
  <dcterms:created xsi:type="dcterms:W3CDTF">2020-12-10T13:43:58Z</dcterms:created>
  <dcterms:modified xsi:type="dcterms:W3CDTF">2020-12-21T06:40:45Z</dcterms:modified>
</cp:coreProperties>
</file>